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Bebas Neue"/>
      <p:regular r:id="rId17"/>
    </p:embeddedFont>
    <p:embeddedFont>
      <p:font typeface="Black Han Sans"/>
      <p:regular r:id="rId18"/>
    </p:embeddedFont>
    <p:embeddedFont>
      <p:font typeface="Barlow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arlow-bold.fntdata"/><Relationship Id="rId11" Type="http://schemas.openxmlformats.org/officeDocument/2006/relationships/slide" Target="slides/slide7.xml"/><Relationship Id="rId22" Type="http://schemas.openxmlformats.org/officeDocument/2006/relationships/font" Target="fonts/Barlow-boldItalic.fntdata"/><Relationship Id="rId10" Type="http://schemas.openxmlformats.org/officeDocument/2006/relationships/slide" Target="slides/slide6.xml"/><Relationship Id="rId21" Type="http://schemas.openxmlformats.org/officeDocument/2006/relationships/font" Target="fonts/Barlow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BebasNeue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Barlow-regular.fntdata"/><Relationship Id="rId6" Type="http://schemas.openxmlformats.org/officeDocument/2006/relationships/slide" Target="slides/slide2.xml"/><Relationship Id="rId18" Type="http://schemas.openxmlformats.org/officeDocument/2006/relationships/font" Target="fonts/BlackHa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362d286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362d286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c33471906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c33471906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c33471906c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c33471906c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33471906c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33471906c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c33471906c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c33471906c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33471906c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33471906c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c350d349e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c350d349e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c33471906c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c33471906c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c350d349e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c350d349e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350d349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350d349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c33471906c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c33471906c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1bf3dee4d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1bf3dee4d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90875" y="944400"/>
            <a:ext cx="4314300" cy="257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53175" y="3924888"/>
            <a:ext cx="38520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83977" y="90715"/>
            <a:ext cx="8960022" cy="4962069"/>
            <a:chOff x="98438" y="100115"/>
            <a:chExt cx="8960022" cy="4962069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3915624" y="3717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8871588" y="11418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1502130" y="992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7441824" y="298979"/>
              <a:ext cx="81117" cy="82815"/>
            </a:xfrm>
            <a:custGeom>
              <a:rect b="b" l="l" r="r" t="t"/>
              <a:pathLst>
                <a:path extrusionOk="0" h="2080" w="2032">
                  <a:moveTo>
                    <a:pt x="813" y="1"/>
                  </a:moveTo>
                  <a:cubicBezTo>
                    <a:pt x="783" y="1"/>
                    <a:pt x="755" y="21"/>
                    <a:pt x="749" y="54"/>
                  </a:cubicBezTo>
                  <a:lnTo>
                    <a:pt x="645" y="659"/>
                  </a:lnTo>
                  <a:cubicBezTo>
                    <a:pt x="640" y="678"/>
                    <a:pt x="627" y="697"/>
                    <a:pt x="608" y="706"/>
                  </a:cubicBezTo>
                  <a:lnTo>
                    <a:pt x="51" y="961"/>
                  </a:lnTo>
                  <a:cubicBezTo>
                    <a:pt x="2" y="983"/>
                    <a:pt x="1" y="1051"/>
                    <a:pt x="48" y="1077"/>
                  </a:cubicBezTo>
                  <a:lnTo>
                    <a:pt x="591" y="1362"/>
                  </a:lnTo>
                  <a:cubicBezTo>
                    <a:pt x="609" y="1373"/>
                    <a:pt x="622" y="1391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2"/>
                  </a:lnTo>
                  <a:cubicBezTo>
                    <a:pt x="1257" y="1621"/>
                    <a:pt x="1274" y="1614"/>
                    <a:pt x="1292" y="1614"/>
                  </a:cubicBezTo>
                  <a:cubicBezTo>
                    <a:pt x="1296" y="1614"/>
                    <a:pt x="1300" y="1614"/>
                    <a:pt x="1303" y="1615"/>
                  </a:cubicBezTo>
                  <a:lnTo>
                    <a:pt x="1905" y="1735"/>
                  </a:lnTo>
                  <a:cubicBezTo>
                    <a:pt x="1910" y="1736"/>
                    <a:pt x="1914" y="1737"/>
                    <a:pt x="1919" y="1737"/>
                  </a:cubicBezTo>
                  <a:cubicBezTo>
                    <a:pt x="1965" y="1737"/>
                    <a:pt x="1998" y="1688"/>
                    <a:pt x="1976" y="1644"/>
                  </a:cubicBezTo>
                  <a:lnTo>
                    <a:pt x="1706" y="1095"/>
                  </a:lnTo>
                  <a:cubicBezTo>
                    <a:pt x="1696" y="1076"/>
                    <a:pt x="1698" y="1053"/>
                    <a:pt x="1707" y="1034"/>
                  </a:cubicBezTo>
                  <a:lnTo>
                    <a:pt x="2008" y="501"/>
                  </a:lnTo>
                  <a:cubicBezTo>
                    <a:pt x="2032" y="456"/>
                    <a:pt x="1998" y="404"/>
                    <a:pt x="1950" y="404"/>
                  </a:cubicBezTo>
                  <a:cubicBezTo>
                    <a:pt x="1947" y="404"/>
                    <a:pt x="1944" y="404"/>
                    <a:pt x="1941" y="404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7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8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8593020" y="1422751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8031648" y="4877074"/>
              <a:ext cx="23233" cy="18036"/>
            </a:xfrm>
            <a:custGeom>
              <a:rect b="b" l="l" r="r" t="t"/>
              <a:pathLst>
                <a:path extrusionOk="0" h="453" w="582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2" y="452"/>
                    <a:pt x="582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8710865" y="331375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8901884" y="801444"/>
              <a:ext cx="23273" cy="18076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1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5753897" y="160618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5400000">
              <a:off x="182621" y="147726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8031626" y="22761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2" y="451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461970" y="1936436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980569" y="22758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400000">
              <a:off x="6576970" y="3314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400000">
              <a:off x="2973297" y="25088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2127378" y="331348"/>
              <a:ext cx="23313" cy="18076"/>
            </a:xfrm>
            <a:custGeom>
              <a:rect b="b" l="l" r="r" t="t"/>
              <a:pathLst>
                <a:path extrusionOk="0" h="454" w="584">
                  <a:moveTo>
                    <a:pt x="292" y="1"/>
                  </a:moveTo>
                  <a:cubicBezTo>
                    <a:pt x="3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4723077" y="308064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cubicBezTo>
                    <a:pt x="584" y="453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269128" y="801494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1"/>
                  </a:moveTo>
                  <a:cubicBezTo>
                    <a:pt x="1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5400000">
              <a:off x="501233" y="317468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5400000">
              <a:off x="8901874" y="3174706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3" y="451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8852101" y="1959715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8530913" y="2707688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8975713" y="48756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6218263" y="471826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5400000">
              <a:off x="3544524" y="48888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364886" y="2650991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5400000">
              <a:off x="8835774" y="398306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400000">
              <a:off x="272605" y="38246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400000">
              <a:off x="5477295" y="354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5400000">
              <a:off x="1707745" y="48538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381220" y="48771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2937395" y="47197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2701520" y="50415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4723108" y="47500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400000">
              <a:off x="5527920" y="498862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5400000">
              <a:off x="6757870" y="50119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7420345" y="47500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182633" y="35321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548658" y="107133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587608" y="42252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98074" y="9560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150983" y="225351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95819" y="10273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2"/>
          <p:cNvSpPr/>
          <p:nvPr/>
        </p:nvSpPr>
        <p:spPr>
          <a:xfrm>
            <a:off x="-18426" y="0"/>
            <a:ext cx="4360664" cy="5143528"/>
          </a:xfrm>
          <a:custGeom>
            <a:rect b="b" l="l" r="r" t="t"/>
            <a:pathLst>
              <a:path extrusionOk="0" h="90575" w="94402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6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11"/>
          <p:cNvGrpSpPr/>
          <p:nvPr/>
        </p:nvGrpSpPr>
        <p:grpSpPr>
          <a:xfrm>
            <a:off x="91989" y="90715"/>
            <a:ext cx="8960022" cy="4962069"/>
            <a:chOff x="98438" y="100115"/>
            <a:chExt cx="8960022" cy="4962069"/>
          </a:xfrm>
        </p:grpSpPr>
        <p:sp>
          <p:nvSpPr>
            <p:cNvPr id="445" name="Google Shape;445;p11"/>
            <p:cNvSpPr/>
            <p:nvPr/>
          </p:nvSpPr>
          <p:spPr>
            <a:xfrm rot="5400000">
              <a:off x="3915624" y="3717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 rot="5400000">
              <a:off x="8871588" y="11418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 rot="5400000">
              <a:off x="1502130" y="992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 rot="5400000">
              <a:off x="7441824" y="298979"/>
              <a:ext cx="81117" cy="82815"/>
            </a:xfrm>
            <a:custGeom>
              <a:rect b="b" l="l" r="r" t="t"/>
              <a:pathLst>
                <a:path extrusionOk="0" h="2080" w="2032">
                  <a:moveTo>
                    <a:pt x="813" y="1"/>
                  </a:moveTo>
                  <a:cubicBezTo>
                    <a:pt x="783" y="1"/>
                    <a:pt x="755" y="21"/>
                    <a:pt x="749" y="54"/>
                  </a:cubicBezTo>
                  <a:lnTo>
                    <a:pt x="645" y="659"/>
                  </a:lnTo>
                  <a:cubicBezTo>
                    <a:pt x="640" y="678"/>
                    <a:pt x="627" y="697"/>
                    <a:pt x="608" y="706"/>
                  </a:cubicBezTo>
                  <a:lnTo>
                    <a:pt x="51" y="961"/>
                  </a:lnTo>
                  <a:cubicBezTo>
                    <a:pt x="2" y="983"/>
                    <a:pt x="1" y="1051"/>
                    <a:pt x="48" y="1077"/>
                  </a:cubicBezTo>
                  <a:lnTo>
                    <a:pt x="591" y="1362"/>
                  </a:lnTo>
                  <a:cubicBezTo>
                    <a:pt x="609" y="1373"/>
                    <a:pt x="622" y="1391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2"/>
                  </a:lnTo>
                  <a:cubicBezTo>
                    <a:pt x="1257" y="1621"/>
                    <a:pt x="1274" y="1614"/>
                    <a:pt x="1292" y="1614"/>
                  </a:cubicBezTo>
                  <a:cubicBezTo>
                    <a:pt x="1296" y="1614"/>
                    <a:pt x="1300" y="1614"/>
                    <a:pt x="1303" y="1615"/>
                  </a:cubicBezTo>
                  <a:lnTo>
                    <a:pt x="1905" y="1735"/>
                  </a:lnTo>
                  <a:cubicBezTo>
                    <a:pt x="1910" y="1736"/>
                    <a:pt x="1914" y="1737"/>
                    <a:pt x="1919" y="1737"/>
                  </a:cubicBezTo>
                  <a:cubicBezTo>
                    <a:pt x="1965" y="1737"/>
                    <a:pt x="1998" y="1688"/>
                    <a:pt x="1976" y="1644"/>
                  </a:cubicBezTo>
                  <a:lnTo>
                    <a:pt x="1706" y="1095"/>
                  </a:lnTo>
                  <a:cubicBezTo>
                    <a:pt x="1696" y="1076"/>
                    <a:pt x="1698" y="1053"/>
                    <a:pt x="1707" y="1034"/>
                  </a:cubicBezTo>
                  <a:lnTo>
                    <a:pt x="2008" y="501"/>
                  </a:lnTo>
                  <a:cubicBezTo>
                    <a:pt x="2032" y="456"/>
                    <a:pt x="1998" y="404"/>
                    <a:pt x="1950" y="404"/>
                  </a:cubicBezTo>
                  <a:cubicBezTo>
                    <a:pt x="1947" y="404"/>
                    <a:pt x="1944" y="404"/>
                    <a:pt x="1941" y="404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7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8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 rot="5400000">
              <a:off x="8593020" y="1422751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 rot="5400000">
              <a:off x="8031648" y="4877074"/>
              <a:ext cx="23233" cy="18036"/>
            </a:xfrm>
            <a:custGeom>
              <a:rect b="b" l="l" r="r" t="t"/>
              <a:pathLst>
                <a:path extrusionOk="0" h="453" w="582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2" y="452"/>
                    <a:pt x="582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 rot="5400000">
              <a:off x="8710865" y="331375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 rot="5400000">
              <a:off x="8901884" y="801444"/>
              <a:ext cx="23273" cy="18076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1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 rot="5400000">
              <a:off x="5753897" y="160618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 rot="5400000">
              <a:off x="182621" y="147726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 rot="5400000">
              <a:off x="8031626" y="22761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2" y="451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 rot="5400000">
              <a:off x="461970" y="1936436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 rot="5400000">
              <a:off x="980569" y="22758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 rot="5400000">
              <a:off x="6576970" y="3314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 rot="5400000">
              <a:off x="2973297" y="25088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 rot="5400000">
              <a:off x="2127378" y="331348"/>
              <a:ext cx="23313" cy="18076"/>
            </a:xfrm>
            <a:custGeom>
              <a:rect b="b" l="l" r="r" t="t"/>
              <a:pathLst>
                <a:path extrusionOk="0" h="454" w="584">
                  <a:moveTo>
                    <a:pt x="292" y="1"/>
                  </a:moveTo>
                  <a:cubicBezTo>
                    <a:pt x="3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 rot="5400000">
              <a:off x="4723077" y="308064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cubicBezTo>
                    <a:pt x="584" y="453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 rot="5400000">
              <a:off x="269128" y="801494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1"/>
                  </a:moveTo>
                  <a:cubicBezTo>
                    <a:pt x="1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 rot="5400000">
              <a:off x="501233" y="317468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 rot="5400000">
              <a:off x="8901874" y="3174706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3" y="451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 rot="5400000">
              <a:off x="8852101" y="1959715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 rot="5400000">
              <a:off x="8530913" y="2707688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 rot="5400000">
              <a:off x="8975713" y="48756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 rot="5400000">
              <a:off x="6218263" y="471826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 rot="5400000">
              <a:off x="3544524" y="48888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5400000">
              <a:off x="364886" y="2650991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 rot="5400000">
              <a:off x="8835774" y="398306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 rot="5400000">
              <a:off x="272605" y="38246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 rot="5400000">
              <a:off x="5477295" y="354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 rot="5400000">
              <a:off x="1707745" y="48538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 rot="5400000">
              <a:off x="381220" y="48771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 rot="5400000">
              <a:off x="2937395" y="47197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 rot="5400000">
              <a:off x="2701520" y="50415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 rot="5400000">
              <a:off x="4723108" y="47500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 rot="5400000">
              <a:off x="5527920" y="498862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 rot="5400000">
              <a:off x="6757870" y="50119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1"/>
            <p:cNvSpPr/>
            <p:nvPr/>
          </p:nvSpPr>
          <p:spPr>
            <a:xfrm rot="5400000">
              <a:off x="7420345" y="47500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1"/>
            <p:cNvSpPr/>
            <p:nvPr/>
          </p:nvSpPr>
          <p:spPr>
            <a:xfrm rot="5400000">
              <a:off x="182633" y="35321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 rot="5400000">
              <a:off x="548658" y="107133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 rot="5400000">
              <a:off x="587608" y="42252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 rot="5400000">
              <a:off x="98074" y="9560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1"/>
            <p:cNvSpPr/>
            <p:nvPr/>
          </p:nvSpPr>
          <p:spPr>
            <a:xfrm rot="5400000">
              <a:off x="150983" y="225351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1"/>
            <p:cNvSpPr/>
            <p:nvPr/>
          </p:nvSpPr>
          <p:spPr>
            <a:xfrm rot="5400000">
              <a:off x="95819" y="10273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11"/>
          <p:cNvSpPr/>
          <p:nvPr/>
        </p:nvSpPr>
        <p:spPr>
          <a:xfrm flipH="1" rot="5400000">
            <a:off x="3919098" y="-19102"/>
            <a:ext cx="1314076" cy="9152377"/>
          </a:xfrm>
          <a:custGeom>
            <a:rect b="b" l="l" r="r" t="t"/>
            <a:pathLst>
              <a:path extrusionOk="0" h="90575" w="94402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1"/>
          <p:cNvSpPr txBox="1"/>
          <p:nvPr>
            <p:ph hasCustomPrompt="1" type="title"/>
          </p:nvPr>
        </p:nvSpPr>
        <p:spPr>
          <a:xfrm>
            <a:off x="720000" y="1657338"/>
            <a:ext cx="77040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0" name="Google Shape;490;p11"/>
          <p:cNvSpPr txBox="1"/>
          <p:nvPr>
            <p:ph idx="1" type="subTitle"/>
          </p:nvPr>
        </p:nvSpPr>
        <p:spPr>
          <a:xfrm>
            <a:off x="2530925" y="3119163"/>
            <a:ext cx="4082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/>
          <p:nvPr/>
        </p:nvSpPr>
        <p:spPr>
          <a:xfrm rot="10800000">
            <a:off x="6771854" y="-3"/>
            <a:ext cx="3134146" cy="5143528"/>
          </a:xfrm>
          <a:custGeom>
            <a:rect b="b" l="l" r="r" t="t"/>
            <a:pathLst>
              <a:path extrusionOk="0" h="90575" w="94402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flipH="1">
            <a:off x="91989" y="90715"/>
            <a:ext cx="8960022" cy="4962069"/>
            <a:chOff x="98438" y="100115"/>
            <a:chExt cx="8960022" cy="4962069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3915624" y="3717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rot="5400000">
              <a:off x="8871588" y="11418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rot="5400000">
              <a:off x="1502130" y="992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rot="5400000">
              <a:off x="7441824" y="298979"/>
              <a:ext cx="81117" cy="82815"/>
            </a:xfrm>
            <a:custGeom>
              <a:rect b="b" l="l" r="r" t="t"/>
              <a:pathLst>
                <a:path extrusionOk="0" h="2080" w="2032">
                  <a:moveTo>
                    <a:pt x="813" y="1"/>
                  </a:moveTo>
                  <a:cubicBezTo>
                    <a:pt x="783" y="1"/>
                    <a:pt x="755" y="21"/>
                    <a:pt x="749" y="54"/>
                  </a:cubicBezTo>
                  <a:lnTo>
                    <a:pt x="645" y="659"/>
                  </a:lnTo>
                  <a:cubicBezTo>
                    <a:pt x="640" y="678"/>
                    <a:pt x="627" y="697"/>
                    <a:pt x="608" y="706"/>
                  </a:cubicBezTo>
                  <a:lnTo>
                    <a:pt x="51" y="961"/>
                  </a:lnTo>
                  <a:cubicBezTo>
                    <a:pt x="2" y="983"/>
                    <a:pt x="1" y="1051"/>
                    <a:pt x="48" y="1077"/>
                  </a:cubicBezTo>
                  <a:lnTo>
                    <a:pt x="591" y="1362"/>
                  </a:lnTo>
                  <a:cubicBezTo>
                    <a:pt x="609" y="1373"/>
                    <a:pt x="622" y="1391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2"/>
                  </a:lnTo>
                  <a:cubicBezTo>
                    <a:pt x="1257" y="1621"/>
                    <a:pt x="1274" y="1614"/>
                    <a:pt x="1292" y="1614"/>
                  </a:cubicBezTo>
                  <a:cubicBezTo>
                    <a:pt x="1296" y="1614"/>
                    <a:pt x="1300" y="1614"/>
                    <a:pt x="1303" y="1615"/>
                  </a:cubicBezTo>
                  <a:lnTo>
                    <a:pt x="1905" y="1735"/>
                  </a:lnTo>
                  <a:cubicBezTo>
                    <a:pt x="1910" y="1736"/>
                    <a:pt x="1914" y="1737"/>
                    <a:pt x="1919" y="1737"/>
                  </a:cubicBezTo>
                  <a:cubicBezTo>
                    <a:pt x="1965" y="1737"/>
                    <a:pt x="1998" y="1688"/>
                    <a:pt x="1976" y="1644"/>
                  </a:cubicBezTo>
                  <a:lnTo>
                    <a:pt x="1706" y="1095"/>
                  </a:lnTo>
                  <a:cubicBezTo>
                    <a:pt x="1696" y="1076"/>
                    <a:pt x="1698" y="1053"/>
                    <a:pt x="1707" y="1034"/>
                  </a:cubicBezTo>
                  <a:lnTo>
                    <a:pt x="2008" y="501"/>
                  </a:lnTo>
                  <a:cubicBezTo>
                    <a:pt x="2032" y="456"/>
                    <a:pt x="1998" y="404"/>
                    <a:pt x="1950" y="404"/>
                  </a:cubicBezTo>
                  <a:cubicBezTo>
                    <a:pt x="1947" y="404"/>
                    <a:pt x="1944" y="404"/>
                    <a:pt x="1941" y="404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7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8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5400000">
              <a:off x="8593020" y="1422751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5400000">
              <a:off x="8031648" y="4877074"/>
              <a:ext cx="23233" cy="18036"/>
            </a:xfrm>
            <a:custGeom>
              <a:rect b="b" l="l" r="r" t="t"/>
              <a:pathLst>
                <a:path extrusionOk="0" h="453" w="582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2" y="452"/>
                    <a:pt x="582" y="0"/>
                    <a:pt x="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5400000">
              <a:off x="8710865" y="331375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5400000">
              <a:off x="8901884" y="801444"/>
              <a:ext cx="23273" cy="18076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1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5400000">
              <a:off x="5753897" y="160618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5400000">
              <a:off x="182621" y="147726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5400000">
              <a:off x="8031626" y="22761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2" y="451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5400000">
              <a:off x="461970" y="1936436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5400000">
              <a:off x="980569" y="22758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5400000">
              <a:off x="6576970" y="3314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5400000">
              <a:off x="2973297" y="25088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5400000">
              <a:off x="2127378" y="331348"/>
              <a:ext cx="23313" cy="18076"/>
            </a:xfrm>
            <a:custGeom>
              <a:rect b="b" l="l" r="r" t="t"/>
              <a:pathLst>
                <a:path extrusionOk="0" h="454" w="584">
                  <a:moveTo>
                    <a:pt x="292" y="1"/>
                  </a:moveTo>
                  <a:cubicBezTo>
                    <a:pt x="3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5400000">
              <a:off x="4723077" y="308064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cubicBezTo>
                    <a:pt x="584" y="453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5400000">
              <a:off x="269128" y="801494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1"/>
                  </a:moveTo>
                  <a:cubicBezTo>
                    <a:pt x="1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5400000">
              <a:off x="501233" y="317468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5400000">
              <a:off x="8901874" y="3174706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3" y="451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5400000">
              <a:off x="8852101" y="1959715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5400000">
              <a:off x="8530913" y="2707688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5400000">
              <a:off x="8975713" y="48756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5400000">
              <a:off x="6218263" y="471826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5400000">
              <a:off x="3544524" y="48888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5400000">
              <a:off x="364886" y="2650991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5400000">
              <a:off x="8835774" y="398306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5400000">
              <a:off x="272605" y="38246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5400000">
              <a:off x="5477295" y="354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5400000">
              <a:off x="1707745" y="48538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5400000">
              <a:off x="381220" y="48771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5400000">
              <a:off x="2937395" y="47197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5400000">
              <a:off x="2701520" y="50415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5400000">
              <a:off x="4723108" y="47500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400000">
              <a:off x="5527920" y="498862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6757870" y="50119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5400000">
              <a:off x="7420345" y="47500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5400000">
              <a:off x="182633" y="35321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5400000">
              <a:off x="548658" y="107133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5400000">
              <a:off x="587608" y="42252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5400000">
              <a:off x="98074" y="9560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5400000">
              <a:off x="150983" y="225351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5400000">
              <a:off x="95819" y="10273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3"/>
          <p:cNvSpPr txBox="1"/>
          <p:nvPr>
            <p:ph type="title"/>
          </p:nvPr>
        </p:nvSpPr>
        <p:spPr>
          <a:xfrm>
            <a:off x="720000" y="2223925"/>
            <a:ext cx="54300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3"/>
          <p:cNvSpPr txBox="1"/>
          <p:nvPr>
            <p:ph hasCustomPrompt="1" idx="2" type="title"/>
          </p:nvPr>
        </p:nvSpPr>
        <p:spPr>
          <a:xfrm>
            <a:off x="720000" y="1124900"/>
            <a:ext cx="2876700" cy="10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3"/>
          <p:cNvSpPr txBox="1"/>
          <p:nvPr>
            <p:ph idx="1" type="subTitle"/>
          </p:nvPr>
        </p:nvSpPr>
        <p:spPr>
          <a:xfrm>
            <a:off x="720000" y="3436775"/>
            <a:ext cx="4572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6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07" name="Google Shape;107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5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grpSp>
        <p:nvGrpSpPr>
          <p:cNvPr id="108" name="Google Shape;108;p4"/>
          <p:cNvGrpSpPr/>
          <p:nvPr/>
        </p:nvGrpSpPr>
        <p:grpSpPr>
          <a:xfrm>
            <a:off x="91989" y="90715"/>
            <a:ext cx="8960022" cy="4962069"/>
            <a:chOff x="91989" y="90715"/>
            <a:chExt cx="8960022" cy="4962069"/>
          </a:xfrm>
        </p:grpSpPr>
        <p:grpSp>
          <p:nvGrpSpPr>
            <p:cNvPr id="109" name="Google Shape;109;p4"/>
            <p:cNvGrpSpPr/>
            <p:nvPr/>
          </p:nvGrpSpPr>
          <p:grpSpPr>
            <a:xfrm>
              <a:off x="91989" y="90715"/>
              <a:ext cx="8960022" cy="4962069"/>
              <a:chOff x="98438" y="100115"/>
              <a:chExt cx="8960022" cy="4962069"/>
            </a:xfrm>
          </p:grpSpPr>
          <p:sp>
            <p:nvSpPr>
              <p:cNvPr id="110" name="Google Shape;110;p4"/>
              <p:cNvSpPr/>
              <p:nvPr/>
            </p:nvSpPr>
            <p:spPr>
              <a:xfrm rot="5400000">
                <a:off x="3915624" y="37171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 rot="5400000">
                <a:off x="8871588" y="1141813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 rot="5400000">
                <a:off x="1502130" y="99298"/>
                <a:ext cx="81117" cy="82775"/>
              </a:xfrm>
              <a:custGeom>
                <a:rect b="b" l="l" r="r" t="t"/>
                <a:pathLst>
                  <a:path extrusionOk="0" h="2079" w="2032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 rot="5400000">
                <a:off x="7441824" y="298979"/>
                <a:ext cx="81117" cy="82815"/>
              </a:xfrm>
              <a:custGeom>
                <a:rect b="b" l="l" r="r" t="t"/>
                <a:pathLst>
                  <a:path extrusionOk="0" h="2080" w="2032">
                    <a:moveTo>
                      <a:pt x="813" y="1"/>
                    </a:moveTo>
                    <a:cubicBezTo>
                      <a:pt x="783" y="1"/>
                      <a:pt x="755" y="21"/>
                      <a:pt x="749" y="54"/>
                    </a:cubicBezTo>
                    <a:lnTo>
                      <a:pt x="645" y="659"/>
                    </a:lnTo>
                    <a:cubicBezTo>
                      <a:pt x="640" y="678"/>
                      <a:pt x="627" y="697"/>
                      <a:pt x="608" y="706"/>
                    </a:cubicBezTo>
                    <a:lnTo>
                      <a:pt x="51" y="961"/>
                    </a:lnTo>
                    <a:cubicBezTo>
                      <a:pt x="2" y="983"/>
                      <a:pt x="1" y="1051"/>
                      <a:pt x="48" y="1077"/>
                    </a:cubicBezTo>
                    <a:lnTo>
                      <a:pt x="591" y="1362"/>
                    </a:lnTo>
                    <a:cubicBezTo>
                      <a:pt x="609" y="1373"/>
                      <a:pt x="622" y="1391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2"/>
                    </a:lnTo>
                    <a:cubicBezTo>
                      <a:pt x="1257" y="1621"/>
                      <a:pt x="1274" y="1614"/>
                      <a:pt x="1292" y="1614"/>
                    </a:cubicBezTo>
                    <a:cubicBezTo>
                      <a:pt x="1296" y="1614"/>
                      <a:pt x="1300" y="1614"/>
                      <a:pt x="1303" y="1615"/>
                    </a:cubicBezTo>
                    <a:lnTo>
                      <a:pt x="1905" y="1735"/>
                    </a:lnTo>
                    <a:cubicBezTo>
                      <a:pt x="1910" y="1736"/>
                      <a:pt x="1914" y="1737"/>
                      <a:pt x="1919" y="1737"/>
                    </a:cubicBezTo>
                    <a:cubicBezTo>
                      <a:pt x="1965" y="1737"/>
                      <a:pt x="1998" y="1688"/>
                      <a:pt x="1976" y="1644"/>
                    </a:cubicBezTo>
                    <a:lnTo>
                      <a:pt x="1706" y="1095"/>
                    </a:lnTo>
                    <a:cubicBezTo>
                      <a:pt x="1696" y="1076"/>
                      <a:pt x="1698" y="1053"/>
                      <a:pt x="1707" y="1034"/>
                    </a:cubicBezTo>
                    <a:lnTo>
                      <a:pt x="2008" y="501"/>
                    </a:lnTo>
                    <a:cubicBezTo>
                      <a:pt x="2032" y="456"/>
                      <a:pt x="1998" y="404"/>
                      <a:pt x="1950" y="404"/>
                    </a:cubicBezTo>
                    <a:cubicBezTo>
                      <a:pt x="1947" y="404"/>
                      <a:pt x="1944" y="404"/>
                      <a:pt x="1941" y="404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7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8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 rot="5400000">
                <a:off x="8593020" y="1422751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 rot="5400000">
                <a:off x="8031648" y="4877074"/>
                <a:ext cx="23233" cy="18036"/>
              </a:xfrm>
              <a:custGeom>
                <a:rect b="b" l="l" r="r" t="t"/>
                <a:pathLst>
                  <a:path extrusionOk="0" h="453" w="582">
                    <a:moveTo>
                      <a:pt x="290" y="0"/>
                    </a:moveTo>
                    <a:cubicBezTo>
                      <a:pt x="0" y="0"/>
                      <a:pt x="0" y="452"/>
                      <a:pt x="290" y="452"/>
                    </a:cubicBezTo>
                    <a:cubicBezTo>
                      <a:pt x="582" y="452"/>
                      <a:pt x="582" y="0"/>
                      <a:pt x="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 rot="5400000">
                <a:off x="8710865" y="331375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 rot="5400000">
                <a:off x="8901884" y="801444"/>
                <a:ext cx="23273" cy="18076"/>
              </a:xfrm>
              <a:custGeom>
                <a:rect b="b" l="l" r="r" t="t"/>
                <a:pathLst>
                  <a:path extrusionOk="0" h="454" w="583">
                    <a:moveTo>
                      <a:pt x="292" y="1"/>
                    </a:moveTo>
                    <a:cubicBezTo>
                      <a:pt x="1" y="1"/>
                      <a:pt x="0" y="453"/>
                      <a:pt x="292" y="453"/>
                    </a:cubicBezTo>
                    <a:cubicBezTo>
                      <a:pt x="582" y="453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 rot="5400000">
                <a:off x="5753897" y="160618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1" y="1"/>
                      <a:pt x="1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 rot="5400000">
                <a:off x="182621" y="1477268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 rot="5400000">
                <a:off x="8031626" y="22761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2" y="451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 rot="5400000">
                <a:off x="461970" y="1936436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2" y="1"/>
                      <a:pt x="0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 rot="5400000">
                <a:off x="980569" y="227584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 rot="5400000">
                <a:off x="6576970" y="33140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 rot="5400000">
                <a:off x="2973297" y="25088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 rot="5400000">
                <a:off x="2127378" y="331348"/>
                <a:ext cx="23313" cy="18076"/>
              </a:xfrm>
              <a:custGeom>
                <a:rect b="b" l="l" r="r" t="t"/>
                <a:pathLst>
                  <a:path extrusionOk="0" h="454" w="584">
                    <a:moveTo>
                      <a:pt x="292" y="1"/>
                    </a:moveTo>
                    <a:cubicBezTo>
                      <a:pt x="3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 rot="5400000">
                <a:off x="4723077" y="308064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0"/>
                    </a:moveTo>
                    <a:cubicBezTo>
                      <a:pt x="1" y="0"/>
                      <a:pt x="1" y="453"/>
                      <a:pt x="292" y="453"/>
                    </a:cubicBezTo>
                    <a:cubicBezTo>
                      <a:pt x="584" y="453"/>
                      <a:pt x="584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 rot="5400000">
                <a:off x="269128" y="801494"/>
                <a:ext cx="23313" cy="17996"/>
              </a:xfrm>
              <a:custGeom>
                <a:rect b="b" l="l" r="r" t="t"/>
                <a:pathLst>
                  <a:path extrusionOk="0" h="452" w="584">
                    <a:moveTo>
                      <a:pt x="292" y="1"/>
                    </a:moveTo>
                    <a:cubicBezTo>
                      <a:pt x="1" y="1"/>
                      <a:pt x="0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 rot="5400000">
                <a:off x="501233" y="3174682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 rot="5400000">
                <a:off x="8901874" y="3174706"/>
                <a:ext cx="23313" cy="17996"/>
              </a:xfrm>
              <a:custGeom>
                <a:rect b="b" l="l" r="r" t="t"/>
                <a:pathLst>
                  <a:path extrusionOk="0" h="452" w="584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3" y="451"/>
                      <a:pt x="583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 rot="5400000">
                <a:off x="8852101" y="1959715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 rot="5400000">
                <a:off x="8530913" y="2707688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 rot="5400000">
                <a:off x="8975713" y="4875613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 rot="5400000">
                <a:off x="6218263" y="4718263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 rot="5400000">
                <a:off x="3544524" y="488881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 rot="5400000">
                <a:off x="364886" y="2650991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 rot="5400000">
                <a:off x="8835774" y="398306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 rot="5400000">
                <a:off x="272605" y="3824698"/>
                <a:ext cx="81117" cy="82775"/>
              </a:xfrm>
              <a:custGeom>
                <a:rect b="b" l="l" r="r" t="t"/>
                <a:pathLst>
                  <a:path extrusionOk="0" h="2079" w="2032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 rot="5400000">
                <a:off x="5477295" y="3546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 rot="5400000">
                <a:off x="1707745" y="485385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 rot="5400000">
                <a:off x="381220" y="487710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 rot="5400000">
                <a:off x="2937395" y="47197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 rot="5400000">
                <a:off x="2701520" y="504155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 rot="5400000">
                <a:off x="4723108" y="47500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 rot="5400000">
                <a:off x="5527920" y="498862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 rot="5400000">
                <a:off x="6757870" y="501190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 rot="5400000">
                <a:off x="7420345" y="47500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5400000">
                <a:off x="182633" y="3532107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 rot="5400000">
                <a:off x="548658" y="1071332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 rot="5400000">
                <a:off x="587608" y="4225207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 rot="5400000">
                <a:off x="98074" y="95601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 rot="5400000">
                <a:off x="150983" y="2253518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 rot="5400000">
                <a:off x="95819" y="102734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" name="Google Shape;153;p4"/>
            <p:cNvSpPr/>
            <p:nvPr/>
          </p:nvSpPr>
          <p:spPr>
            <a:xfrm flipH="1">
              <a:off x="357700" y="280913"/>
              <a:ext cx="290945" cy="365763"/>
            </a:xfrm>
            <a:custGeom>
              <a:rect b="b" l="l" r="r" t="t"/>
              <a:pathLst>
                <a:path extrusionOk="0" h="5000" w="4101">
                  <a:moveTo>
                    <a:pt x="1305" y="1"/>
                  </a:moveTo>
                  <a:cubicBezTo>
                    <a:pt x="1063" y="1"/>
                    <a:pt x="817" y="36"/>
                    <a:pt x="574" y="110"/>
                  </a:cubicBezTo>
                  <a:cubicBezTo>
                    <a:pt x="367" y="174"/>
                    <a:pt x="174" y="262"/>
                    <a:pt x="0" y="369"/>
                  </a:cubicBezTo>
                  <a:cubicBezTo>
                    <a:pt x="37" y="367"/>
                    <a:pt x="74" y="366"/>
                    <a:pt x="110" y="366"/>
                  </a:cubicBezTo>
                  <a:cubicBezTo>
                    <a:pt x="1181" y="366"/>
                    <a:pt x="2171" y="1059"/>
                    <a:pt x="2502" y="2136"/>
                  </a:cubicBezTo>
                  <a:cubicBezTo>
                    <a:pt x="2843" y="3251"/>
                    <a:pt x="2366" y="4419"/>
                    <a:pt x="1417" y="4999"/>
                  </a:cubicBezTo>
                  <a:cubicBezTo>
                    <a:pt x="1624" y="4991"/>
                    <a:pt x="1832" y="4956"/>
                    <a:pt x="2038" y="4893"/>
                  </a:cubicBezTo>
                  <a:cubicBezTo>
                    <a:pt x="3358" y="4487"/>
                    <a:pt x="4100" y="3091"/>
                    <a:pt x="3698" y="1771"/>
                  </a:cubicBezTo>
                  <a:cubicBezTo>
                    <a:pt x="3367" y="693"/>
                    <a:pt x="2376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/>
          <p:nvPr/>
        </p:nvSpPr>
        <p:spPr>
          <a:xfrm rot="10800000">
            <a:off x="3260159" y="-3"/>
            <a:ext cx="5883841" cy="5143528"/>
          </a:xfrm>
          <a:custGeom>
            <a:rect b="b" l="l" r="r" t="t"/>
            <a:pathLst>
              <a:path extrusionOk="0" h="90575" w="94402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5"/>
          <p:cNvGrpSpPr/>
          <p:nvPr/>
        </p:nvGrpSpPr>
        <p:grpSpPr>
          <a:xfrm>
            <a:off x="91989" y="90715"/>
            <a:ext cx="8960022" cy="4962069"/>
            <a:chOff x="91989" y="90715"/>
            <a:chExt cx="8960022" cy="4962069"/>
          </a:xfrm>
        </p:grpSpPr>
        <p:sp>
          <p:nvSpPr>
            <p:cNvPr id="157" name="Google Shape;157;p5"/>
            <p:cNvSpPr/>
            <p:nvPr/>
          </p:nvSpPr>
          <p:spPr>
            <a:xfrm flipH="1" rot="-5400000">
              <a:off x="5178897" y="3623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flipH="1" rot="-5400000">
              <a:off x="194989" y="11324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flipH="1" rot="-5400000">
              <a:off x="7567201" y="898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flipH="1" rot="-5400000">
              <a:off x="1627506" y="289579"/>
              <a:ext cx="81117" cy="82815"/>
            </a:xfrm>
            <a:custGeom>
              <a:rect b="b" l="l" r="r" t="t"/>
              <a:pathLst>
                <a:path extrusionOk="0" h="2080" w="2032">
                  <a:moveTo>
                    <a:pt x="813" y="1"/>
                  </a:moveTo>
                  <a:cubicBezTo>
                    <a:pt x="783" y="1"/>
                    <a:pt x="755" y="21"/>
                    <a:pt x="749" y="54"/>
                  </a:cubicBezTo>
                  <a:lnTo>
                    <a:pt x="645" y="659"/>
                  </a:lnTo>
                  <a:cubicBezTo>
                    <a:pt x="640" y="678"/>
                    <a:pt x="627" y="697"/>
                    <a:pt x="608" y="706"/>
                  </a:cubicBezTo>
                  <a:lnTo>
                    <a:pt x="51" y="961"/>
                  </a:lnTo>
                  <a:cubicBezTo>
                    <a:pt x="2" y="983"/>
                    <a:pt x="1" y="1051"/>
                    <a:pt x="48" y="1077"/>
                  </a:cubicBezTo>
                  <a:lnTo>
                    <a:pt x="591" y="1362"/>
                  </a:lnTo>
                  <a:cubicBezTo>
                    <a:pt x="609" y="1373"/>
                    <a:pt x="622" y="1391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2"/>
                  </a:lnTo>
                  <a:cubicBezTo>
                    <a:pt x="1257" y="1621"/>
                    <a:pt x="1274" y="1614"/>
                    <a:pt x="1292" y="1614"/>
                  </a:cubicBezTo>
                  <a:cubicBezTo>
                    <a:pt x="1296" y="1614"/>
                    <a:pt x="1300" y="1614"/>
                    <a:pt x="1303" y="1615"/>
                  </a:cubicBezTo>
                  <a:lnTo>
                    <a:pt x="1905" y="1735"/>
                  </a:lnTo>
                  <a:cubicBezTo>
                    <a:pt x="1910" y="1736"/>
                    <a:pt x="1914" y="1737"/>
                    <a:pt x="1919" y="1737"/>
                  </a:cubicBezTo>
                  <a:cubicBezTo>
                    <a:pt x="1965" y="1737"/>
                    <a:pt x="1998" y="1688"/>
                    <a:pt x="1976" y="1644"/>
                  </a:cubicBezTo>
                  <a:lnTo>
                    <a:pt x="1706" y="1095"/>
                  </a:lnTo>
                  <a:cubicBezTo>
                    <a:pt x="1696" y="1076"/>
                    <a:pt x="1698" y="1053"/>
                    <a:pt x="1707" y="1034"/>
                  </a:cubicBezTo>
                  <a:lnTo>
                    <a:pt x="2008" y="501"/>
                  </a:lnTo>
                  <a:cubicBezTo>
                    <a:pt x="2032" y="456"/>
                    <a:pt x="1998" y="404"/>
                    <a:pt x="1950" y="404"/>
                  </a:cubicBezTo>
                  <a:cubicBezTo>
                    <a:pt x="1947" y="404"/>
                    <a:pt x="1944" y="404"/>
                    <a:pt x="1941" y="404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7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8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flipH="1" rot="-5400000">
              <a:off x="534155" y="1413351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 rot="-5400000">
              <a:off x="1095567" y="4867674"/>
              <a:ext cx="23233" cy="18036"/>
            </a:xfrm>
            <a:custGeom>
              <a:rect b="b" l="l" r="r" t="t"/>
              <a:pathLst>
                <a:path extrusionOk="0" h="453" w="582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2" y="452"/>
                    <a:pt x="582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flipH="1" rot="-5400000">
              <a:off x="416270" y="321975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flipH="1" rot="-5400000">
              <a:off x="225291" y="792044"/>
              <a:ext cx="23273" cy="18076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1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flipH="1" rot="-5400000">
              <a:off x="3373278" y="151218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flipH="1" rot="-5400000">
              <a:off x="8944514" y="146786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flipH="1" rot="-5400000">
              <a:off x="1095549" y="21821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2" y="451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flipH="1" rot="-5400000">
              <a:off x="8665165" y="1927037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flipH="1" rot="-5400000">
              <a:off x="8146606" y="21818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flipH="1" rot="-5400000">
              <a:off x="2550205" y="3220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flipH="1" rot="-5400000">
              <a:off x="6153878" y="24148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flipH="1" rot="-5400000">
              <a:off x="6999757" y="321948"/>
              <a:ext cx="23313" cy="18076"/>
            </a:xfrm>
            <a:custGeom>
              <a:rect b="b" l="l" r="r" t="t"/>
              <a:pathLst>
                <a:path extrusionOk="0" h="454" w="584">
                  <a:moveTo>
                    <a:pt x="292" y="1"/>
                  </a:moveTo>
                  <a:cubicBezTo>
                    <a:pt x="3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flipH="1" rot="-5400000">
              <a:off x="4404058" y="298664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cubicBezTo>
                    <a:pt x="584" y="453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flipH="1" rot="-5400000">
              <a:off x="8858007" y="792095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1"/>
                  </a:moveTo>
                  <a:cubicBezTo>
                    <a:pt x="1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flipH="1" rot="-5400000">
              <a:off x="8625942" y="316528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flipH="1" rot="-5400000">
              <a:off x="225261" y="3165306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3" y="451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flipH="1" rot="-5400000">
              <a:off x="275074" y="1950316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 flipH="1" rot="-5400000">
              <a:off x="535664" y="2698288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 flipH="1" rot="-5400000">
              <a:off x="90864" y="48662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 flipH="1" rot="-5400000">
              <a:off x="2848314" y="470886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 flipH="1" rot="-5400000">
              <a:off x="5549997" y="48794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 flipH="1" rot="-5400000">
              <a:off x="8729634" y="2641591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 flipH="1" rot="-5400000">
              <a:off x="258747" y="397366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 flipH="1" rot="-5400000">
              <a:off x="8796726" y="38152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 flipH="1" rot="-5400000">
              <a:off x="3649880" y="3452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 flipH="1" rot="-5400000">
              <a:off x="7419430" y="48444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 flipH="1" rot="-5400000">
              <a:off x="8745955" y="48677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 flipH="1" rot="-5400000">
              <a:off x="6189780" y="47103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 flipH="1" rot="-5400000">
              <a:off x="6425655" y="50321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 flipH="1" rot="-5400000">
              <a:off x="4404067" y="4740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 flipH="1" rot="-5400000">
              <a:off x="3599255" y="497922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 flipH="1" rot="-5400000">
              <a:off x="2369305" y="50025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 flipH="1" rot="-5400000">
              <a:off x="1706830" y="4740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 flipH="1" rot="-5400000">
              <a:off x="8944542" y="35227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 flipH="1" rot="-5400000">
              <a:off x="8578517" y="106193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 flipH="1" rot="-5400000">
              <a:off x="8539567" y="42158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 flipH="1" rot="-5400000">
              <a:off x="8996447" y="9466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 flipH="1" rot="-5400000">
              <a:off x="8976152" y="224411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 flipH="1" rot="-5400000">
              <a:off x="9031356" y="9333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5"/>
          <p:cNvSpPr txBox="1"/>
          <p:nvPr>
            <p:ph idx="1" type="subTitle"/>
          </p:nvPr>
        </p:nvSpPr>
        <p:spPr>
          <a:xfrm>
            <a:off x="914400" y="2132366"/>
            <a:ext cx="274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5"/>
          <p:cNvSpPr txBox="1"/>
          <p:nvPr>
            <p:ph idx="2" type="subTitle"/>
          </p:nvPr>
        </p:nvSpPr>
        <p:spPr>
          <a:xfrm>
            <a:off x="5486399" y="2132366"/>
            <a:ext cx="274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2" name="Google Shape;202;p5"/>
          <p:cNvSpPr txBox="1"/>
          <p:nvPr>
            <p:ph idx="3" type="subTitle"/>
          </p:nvPr>
        </p:nvSpPr>
        <p:spPr>
          <a:xfrm>
            <a:off x="914400" y="2780366"/>
            <a:ext cx="2743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"/>
          <p:cNvSpPr txBox="1"/>
          <p:nvPr>
            <p:ph idx="4" type="subTitle"/>
          </p:nvPr>
        </p:nvSpPr>
        <p:spPr>
          <a:xfrm>
            <a:off x="5486388" y="2780366"/>
            <a:ext cx="2743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/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grpSp>
        <p:nvGrpSpPr>
          <p:cNvPr id="206" name="Google Shape;206;p6"/>
          <p:cNvGrpSpPr/>
          <p:nvPr/>
        </p:nvGrpSpPr>
        <p:grpSpPr>
          <a:xfrm>
            <a:off x="91989" y="90715"/>
            <a:ext cx="8960022" cy="4962069"/>
            <a:chOff x="91989" y="90715"/>
            <a:chExt cx="8960022" cy="4962069"/>
          </a:xfrm>
        </p:grpSpPr>
        <p:grpSp>
          <p:nvGrpSpPr>
            <p:cNvPr id="207" name="Google Shape;207;p6"/>
            <p:cNvGrpSpPr/>
            <p:nvPr/>
          </p:nvGrpSpPr>
          <p:grpSpPr>
            <a:xfrm>
              <a:off x="91989" y="90715"/>
              <a:ext cx="8960022" cy="4962069"/>
              <a:chOff x="98438" y="100115"/>
              <a:chExt cx="8960022" cy="4962069"/>
            </a:xfrm>
          </p:grpSpPr>
          <p:sp>
            <p:nvSpPr>
              <p:cNvPr id="208" name="Google Shape;208;p6"/>
              <p:cNvSpPr/>
              <p:nvPr/>
            </p:nvSpPr>
            <p:spPr>
              <a:xfrm rot="5400000">
                <a:off x="3915624" y="37171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 rot="5400000">
                <a:off x="8871588" y="1141813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 rot="5400000">
                <a:off x="1502130" y="99298"/>
                <a:ext cx="81117" cy="82775"/>
              </a:xfrm>
              <a:custGeom>
                <a:rect b="b" l="l" r="r" t="t"/>
                <a:pathLst>
                  <a:path extrusionOk="0" h="2079" w="2032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 rot="5400000">
                <a:off x="7441824" y="298979"/>
                <a:ext cx="81117" cy="82815"/>
              </a:xfrm>
              <a:custGeom>
                <a:rect b="b" l="l" r="r" t="t"/>
                <a:pathLst>
                  <a:path extrusionOk="0" h="2080" w="2032">
                    <a:moveTo>
                      <a:pt x="813" y="1"/>
                    </a:moveTo>
                    <a:cubicBezTo>
                      <a:pt x="783" y="1"/>
                      <a:pt x="755" y="21"/>
                      <a:pt x="749" y="54"/>
                    </a:cubicBezTo>
                    <a:lnTo>
                      <a:pt x="645" y="659"/>
                    </a:lnTo>
                    <a:cubicBezTo>
                      <a:pt x="640" y="678"/>
                      <a:pt x="627" y="697"/>
                      <a:pt x="608" y="706"/>
                    </a:cubicBezTo>
                    <a:lnTo>
                      <a:pt x="51" y="961"/>
                    </a:lnTo>
                    <a:cubicBezTo>
                      <a:pt x="2" y="983"/>
                      <a:pt x="1" y="1051"/>
                      <a:pt x="48" y="1077"/>
                    </a:cubicBezTo>
                    <a:lnTo>
                      <a:pt x="591" y="1362"/>
                    </a:lnTo>
                    <a:cubicBezTo>
                      <a:pt x="609" y="1373"/>
                      <a:pt x="622" y="1391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2"/>
                    </a:lnTo>
                    <a:cubicBezTo>
                      <a:pt x="1257" y="1621"/>
                      <a:pt x="1274" y="1614"/>
                      <a:pt x="1292" y="1614"/>
                    </a:cubicBezTo>
                    <a:cubicBezTo>
                      <a:pt x="1296" y="1614"/>
                      <a:pt x="1300" y="1614"/>
                      <a:pt x="1303" y="1615"/>
                    </a:cubicBezTo>
                    <a:lnTo>
                      <a:pt x="1905" y="1735"/>
                    </a:lnTo>
                    <a:cubicBezTo>
                      <a:pt x="1910" y="1736"/>
                      <a:pt x="1914" y="1737"/>
                      <a:pt x="1919" y="1737"/>
                    </a:cubicBezTo>
                    <a:cubicBezTo>
                      <a:pt x="1965" y="1737"/>
                      <a:pt x="1998" y="1688"/>
                      <a:pt x="1976" y="1644"/>
                    </a:cubicBezTo>
                    <a:lnTo>
                      <a:pt x="1706" y="1095"/>
                    </a:lnTo>
                    <a:cubicBezTo>
                      <a:pt x="1696" y="1076"/>
                      <a:pt x="1698" y="1053"/>
                      <a:pt x="1707" y="1034"/>
                    </a:cubicBezTo>
                    <a:lnTo>
                      <a:pt x="2008" y="501"/>
                    </a:lnTo>
                    <a:cubicBezTo>
                      <a:pt x="2032" y="456"/>
                      <a:pt x="1998" y="404"/>
                      <a:pt x="1950" y="404"/>
                    </a:cubicBezTo>
                    <a:cubicBezTo>
                      <a:pt x="1947" y="404"/>
                      <a:pt x="1944" y="404"/>
                      <a:pt x="1941" y="404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7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8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 rot="5400000">
                <a:off x="8593020" y="1422751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 rot="5400000">
                <a:off x="8031648" y="4877074"/>
                <a:ext cx="23233" cy="18036"/>
              </a:xfrm>
              <a:custGeom>
                <a:rect b="b" l="l" r="r" t="t"/>
                <a:pathLst>
                  <a:path extrusionOk="0" h="453" w="582">
                    <a:moveTo>
                      <a:pt x="290" y="0"/>
                    </a:moveTo>
                    <a:cubicBezTo>
                      <a:pt x="0" y="0"/>
                      <a:pt x="0" y="452"/>
                      <a:pt x="290" y="452"/>
                    </a:cubicBezTo>
                    <a:cubicBezTo>
                      <a:pt x="582" y="452"/>
                      <a:pt x="582" y="0"/>
                      <a:pt x="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 rot="5400000">
                <a:off x="8710865" y="331375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 rot="5400000">
                <a:off x="8901884" y="801444"/>
                <a:ext cx="23273" cy="18076"/>
              </a:xfrm>
              <a:custGeom>
                <a:rect b="b" l="l" r="r" t="t"/>
                <a:pathLst>
                  <a:path extrusionOk="0" h="454" w="583">
                    <a:moveTo>
                      <a:pt x="292" y="1"/>
                    </a:moveTo>
                    <a:cubicBezTo>
                      <a:pt x="1" y="1"/>
                      <a:pt x="0" y="453"/>
                      <a:pt x="292" y="453"/>
                    </a:cubicBezTo>
                    <a:cubicBezTo>
                      <a:pt x="582" y="453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 rot="5400000">
                <a:off x="5753897" y="160618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1" y="1"/>
                      <a:pt x="1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 rot="5400000">
                <a:off x="182621" y="1477268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 rot="5400000">
                <a:off x="8031626" y="22761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2" y="451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 rot="5400000">
                <a:off x="461970" y="1936436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2" y="1"/>
                      <a:pt x="0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 rot="5400000">
                <a:off x="980569" y="227584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 rot="5400000">
                <a:off x="6576970" y="33140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 rot="5400000">
                <a:off x="2973297" y="25088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 rot="5400000">
                <a:off x="2127378" y="331348"/>
                <a:ext cx="23313" cy="18076"/>
              </a:xfrm>
              <a:custGeom>
                <a:rect b="b" l="l" r="r" t="t"/>
                <a:pathLst>
                  <a:path extrusionOk="0" h="454" w="584">
                    <a:moveTo>
                      <a:pt x="292" y="1"/>
                    </a:moveTo>
                    <a:cubicBezTo>
                      <a:pt x="3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 rot="5400000">
                <a:off x="4723077" y="308064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0"/>
                    </a:moveTo>
                    <a:cubicBezTo>
                      <a:pt x="1" y="0"/>
                      <a:pt x="1" y="453"/>
                      <a:pt x="292" y="453"/>
                    </a:cubicBezTo>
                    <a:cubicBezTo>
                      <a:pt x="584" y="453"/>
                      <a:pt x="584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 rot="5400000">
                <a:off x="269128" y="801494"/>
                <a:ext cx="23313" cy="17996"/>
              </a:xfrm>
              <a:custGeom>
                <a:rect b="b" l="l" r="r" t="t"/>
                <a:pathLst>
                  <a:path extrusionOk="0" h="452" w="584">
                    <a:moveTo>
                      <a:pt x="292" y="1"/>
                    </a:moveTo>
                    <a:cubicBezTo>
                      <a:pt x="1" y="1"/>
                      <a:pt x="0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 rot="5400000">
                <a:off x="501233" y="3174682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 rot="5400000">
                <a:off x="8901874" y="3174706"/>
                <a:ext cx="23313" cy="17996"/>
              </a:xfrm>
              <a:custGeom>
                <a:rect b="b" l="l" r="r" t="t"/>
                <a:pathLst>
                  <a:path extrusionOk="0" h="452" w="584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3" y="451"/>
                      <a:pt x="583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 rot="5400000">
                <a:off x="8852101" y="1959715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 rot="5400000">
                <a:off x="8530913" y="2707688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 rot="5400000">
                <a:off x="8975713" y="4875613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 rot="5400000">
                <a:off x="6218263" y="4718263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 rot="5400000">
                <a:off x="3544524" y="488881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 rot="5400000">
                <a:off x="364886" y="2650991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 rot="5400000">
                <a:off x="8835774" y="398306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 rot="5400000">
                <a:off x="272605" y="3824698"/>
                <a:ext cx="81117" cy="82775"/>
              </a:xfrm>
              <a:custGeom>
                <a:rect b="b" l="l" r="r" t="t"/>
                <a:pathLst>
                  <a:path extrusionOk="0" h="2079" w="2032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 rot="5400000">
                <a:off x="5477295" y="3546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 rot="5400000">
                <a:off x="1707745" y="485385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 rot="5400000">
                <a:off x="381220" y="487710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 rot="5400000">
                <a:off x="2937395" y="47197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 rot="5400000">
                <a:off x="2701520" y="504155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 rot="5400000">
                <a:off x="4723108" y="47500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 rot="5400000">
                <a:off x="5527920" y="498862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 rot="5400000">
                <a:off x="6757870" y="501190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 rot="5400000">
                <a:off x="7420345" y="47500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 rot="5400000">
                <a:off x="182633" y="3532107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 rot="5400000">
                <a:off x="548658" y="1071332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 rot="5400000">
                <a:off x="587608" y="4225207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 rot="5400000">
                <a:off x="98074" y="95601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 rot="5400000">
                <a:off x="150983" y="2253518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 rot="5400000">
                <a:off x="95819" y="102734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1" name="Google Shape;251;p6"/>
            <p:cNvSpPr/>
            <p:nvPr/>
          </p:nvSpPr>
          <p:spPr>
            <a:xfrm flipH="1">
              <a:off x="357700" y="280913"/>
              <a:ext cx="290945" cy="365763"/>
            </a:xfrm>
            <a:custGeom>
              <a:rect b="b" l="l" r="r" t="t"/>
              <a:pathLst>
                <a:path extrusionOk="0" h="5000" w="4101">
                  <a:moveTo>
                    <a:pt x="1305" y="1"/>
                  </a:moveTo>
                  <a:cubicBezTo>
                    <a:pt x="1063" y="1"/>
                    <a:pt x="817" y="36"/>
                    <a:pt x="574" y="110"/>
                  </a:cubicBezTo>
                  <a:cubicBezTo>
                    <a:pt x="367" y="174"/>
                    <a:pt x="174" y="262"/>
                    <a:pt x="0" y="369"/>
                  </a:cubicBezTo>
                  <a:cubicBezTo>
                    <a:pt x="37" y="367"/>
                    <a:pt x="74" y="366"/>
                    <a:pt x="110" y="366"/>
                  </a:cubicBezTo>
                  <a:cubicBezTo>
                    <a:pt x="1181" y="366"/>
                    <a:pt x="2171" y="1059"/>
                    <a:pt x="2502" y="2136"/>
                  </a:cubicBezTo>
                  <a:cubicBezTo>
                    <a:pt x="2843" y="3251"/>
                    <a:pt x="2366" y="4419"/>
                    <a:pt x="1417" y="4999"/>
                  </a:cubicBezTo>
                  <a:cubicBezTo>
                    <a:pt x="1624" y="4991"/>
                    <a:pt x="1832" y="4956"/>
                    <a:pt x="2038" y="4893"/>
                  </a:cubicBezTo>
                  <a:cubicBezTo>
                    <a:pt x="3358" y="4487"/>
                    <a:pt x="4100" y="3091"/>
                    <a:pt x="3698" y="1771"/>
                  </a:cubicBezTo>
                  <a:cubicBezTo>
                    <a:pt x="3367" y="693"/>
                    <a:pt x="2376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6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"/>
          <p:cNvGrpSpPr/>
          <p:nvPr/>
        </p:nvGrpSpPr>
        <p:grpSpPr>
          <a:xfrm>
            <a:off x="91989" y="90715"/>
            <a:ext cx="8960022" cy="4962069"/>
            <a:chOff x="91989" y="90715"/>
            <a:chExt cx="8960022" cy="4962069"/>
          </a:xfrm>
        </p:grpSpPr>
        <p:sp>
          <p:nvSpPr>
            <p:cNvPr id="254" name="Google Shape;254;p7"/>
            <p:cNvSpPr/>
            <p:nvPr/>
          </p:nvSpPr>
          <p:spPr>
            <a:xfrm flipH="1">
              <a:off x="357700" y="280913"/>
              <a:ext cx="290945" cy="365763"/>
            </a:xfrm>
            <a:custGeom>
              <a:rect b="b" l="l" r="r" t="t"/>
              <a:pathLst>
                <a:path extrusionOk="0" h="5000" w="4101">
                  <a:moveTo>
                    <a:pt x="1305" y="1"/>
                  </a:moveTo>
                  <a:cubicBezTo>
                    <a:pt x="1063" y="1"/>
                    <a:pt x="817" y="36"/>
                    <a:pt x="574" y="110"/>
                  </a:cubicBezTo>
                  <a:cubicBezTo>
                    <a:pt x="367" y="174"/>
                    <a:pt x="174" y="262"/>
                    <a:pt x="0" y="369"/>
                  </a:cubicBezTo>
                  <a:cubicBezTo>
                    <a:pt x="37" y="367"/>
                    <a:pt x="74" y="366"/>
                    <a:pt x="110" y="366"/>
                  </a:cubicBezTo>
                  <a:cubicBezTo>
                    <a:pt x="1181" y="366"/>
                    <a:pt x="2171" y="1059"/>
                    <a:pt x="2502" y="2136"/>
                  </a:cubicBezTo>
                  <a:cubicBezTo>
                    <a:pt x="2843" y="3251"/>
                    <a:pt x="2366" y="4419"/>
                    <a:pt x="1417" y="4999"/>
                  </a:cubicBezTo>
                  <a:cubicBezTo>
                    <a:pt x="1624" y="4991"/>
                    <a:pt x="1832" y="4956"/>
                    <a:pt x="2038" y="4893"/>
                  </a:cubicBezTo>
                  <a:cubicBezTo>
                    <a:pt x="3358" y="4487"/>
                    <a:pt x="4100" y="3091"/>
                    <a:pt x="3698" y="1771"/>
                  </a:cubicBezTo>
                  <a:cubicBezTo>
                    <a:pt x="3367" y="693"/>
                    <a:pt x="2376" y="1"/>
                    <a:pt x="1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grpSp>
          <p:nvGrpSpPr>
            <p:cNvPr id="255" name="Google Shape;255;p7"/>
            <p:cNvGrpSpPr/>
            <p:nvPr/>
          </p:nvGrpSpPr>
          <p:grpSpPr>
            <a:xfrm flipH="1">
              <a:off x="91989" y="90715"/>
              <a:ext cx="8960022" cy="4962069"/>
              <a:chOff x="98438" y="100115"/>
              <a:chExt cx="8960022" cy="4962069"/>
            </a:xfrm>
          </p:grpSpPr>
          <p:sp>
            <p:nvSpPr>
              <p:cNvPr id="256" name="Google Shape;256;p7"/>
              <p:cNvSpPr/>
              <p:nvPr/>
            </p:nvSpPr>
            <p:spPr>
              <a:xfrm rot="5400000">
                <a:off x="3915624" y="37171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 rot="5400000">
                <a:off x="8871588" y="1141813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 rot="5400000">
                <a:off x="1502130" y="99298"/>
                <a:ext cx="81117" cy="82775"/>
              </a:xfrm>
              <a:custGeom>
                <a:rect b="b" l="l" r="r" t="t"/>
                <a:pathLst>
                  <a:path extrusionOk="0" h="2079" w="2032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 rot="5400000">
                <a:off x="7441824" y="298979"/>
                <a:ext cx="81117" cy="82815"/>
              </a:xfrm>
              <a:custGeom>
                <a:rect b="b" l="l" r="r" t="t"/>
                <a:pathLst>
                  <a:path extrusionOk="0" h="2080" w="2032">
                    <a:moveTo>
                      <a:pt x="813" y="1"/>
                    </a:moveTo>
                    <a:cubicBezTo>
                      <a:pt x="783" y="1"/>
                      <a:pt x="755" y="21"/>
                      <a:pt x="749" y="54"/>
                    </a:cubicBezTo>
                    <a:lnTo>
                      <a:pt x="645" y="659"/>
                    </a:lnTo>
                    <a:cubicBezTo>
                      <a:pt x="640" y="678"/>
                      <a:pt x="627" y="697"/>
                      <a:pt x="608" y="706"/>
                    </a:cubicBezTo>
                    <a:lnTo>
                      <a:pt x="51" y="961"/>
                    </a:lnTo>
                    <a:cubicBezTo>
                      <a:pt x="2" y="983"/>
                      <a:pt x="1" y="1051"/>
                      <a:pt x="48" y="1077"/>
                    </a:cubicBezTo>
                    <a:lnTo>
                      <a:pt x="591" y="1362"/>
                    </a:lnTo>
                    <a:cubicBezTo>
                      <a:pt x="609" y="1373"/>
                      <a:pt x="622" y="1391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2"/>
                    </a:lnTo>
                    <a:cubicBezTo>
                      <a:pt x="1257" y="1621"/>
                      <a:pt x="1274" y="1614"/>
                      <a:pt x="1292" y="1614"/>
                    </a:cubicBezTo>
                    <a:cubicBezTo>
                      <a:pt x="1296" y="1614"/>
                      <a:pt x="1300" y="1614"/>
                      <a:pt x="1303" y="1615"/>
                    </a:cubicBezTo>
                    <a:lnTo>
                      <a:pt x="1905" y="1735"/>
                    </a:lnTo>
                    <a:cubicBezTo>
                      <a:pt x="1910" y="1736"/>
                      <a:pt x="1914" y="1737"/>
                      <a:pt x="1919" y="1737"/>
                    </a:cubicBezTo>
                    <a:cubicBezTo>
                      <a:pt x="1965" y="1737"/>
                      <a:pt x="1998" y="1688"/>
                      <a:pt x="1976" y="1644"/>
                    </a:cubicBezTo>
                    <a:lnTo>
                      <a:pt x="1706" y="1095"/>
                    </a:lnTo>
                    <a:cubicBezTo>
                      <a:pt x="1696" y="1076"/>
                      <a:pt x="1698" y="1053"/>
                      <a:pt x="1707" y="1034"/>
                    </a:cubicBezTo>
                    <a:lnTo>
                      <a:pt x="2008" y="501"/>
                    </a:lnTo>
                    <a:cubicBezTo>
                      <a:pt x="2032" y="456"/>
                      <a:pt x="1998" y="404"/>
                      <a:pt x="1950" y="404"/>
                    </a:cubicBezTo>
                    <a:cubicBezTo>
                      <a:pt x="1947" y="404"/>
                      <a:pt x="1944" y="404"/>
                      <a:pt x="1941" y="404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7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8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 rot="5400000">
                <a:off x="8593020" y="1422751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 rot="5400000">
                <a:off x="8031648" y="4877074"/>
                <a:ext cx="23233" cy="18036"/>
              </a:xfrm>
              <a:custGeom>
                <a:rect b="b" l="l" r="r" t="t"/>
                <a:pathLst>
                  <a:path extrusionOk="0" h="453" w="582">
                    <a:moveTo>
                      <a:pt x="290" y="0"/>
                    </a:moveTo>
                    <a:cubicBezTo>
                      <a:pt x="0" y="0"/>
                      <a:pt x="0" y="452"/>
                      <a:pt x="290" y="452"/>
                    </a:cubicBezTo>
                    <a:cubicBezTo>
                      <a:pt x="582" y="452"/>
                      <a:pt x="582" y="0"/>
                      <a:pt x="2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 rot="5400000">
                <a:off x="8901884" y="801444"/>
                <a:ext cx="23273" cy="18076"/>
              </a:xfrm>
              <a:custGeom>
                <a:rect b="b" l="l" r="r" t="t"/>
                <a:pathLst>
                  <a:path extrusionOk="0" h="454" w="583">
                    <a:moveTo>
                      <a:pt x="292" y="1"/>
                    </a:moveTo>
                    <a:cubicBezTo>
                      <a:pt x="1" y="1"/>
                      <a:pt x="0" y="453"/>
                      <a:pt x="292" y="453"/>
                    </a:cubicBezTo>
                    <a:cubicBezTo>
                      <a:pt x="582" y="453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 rot="5400000">
                <a:off x="5753897" y="160618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1" y="1"/>
                      <a:pt x="1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 rot="5400000">
                <a:off x="182621" y="1477268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 rot="5400000">
                <a:off x="8031626" y="22761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2" y="451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 rot="5400000">
                <a:off x="461970" y="1936436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2" y="1"/>
                      <a:pt x="0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 rot="5400000">
                <a:off x="980569" y="227584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 rot="5400000">
                <a:off x="6576970" y="33140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 rot="5400000">
                <a:off x="2973297" y="25088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1" y="0"/>
                    </a:moveTo>
                    <a:cubicBezTo>
                      <a:pt x="0" y="0"/>
                      <a:pt x="0" y="451"/>
                      <a:pt x="291" y="451"/>
                    </a:cubicBezTo>
                    <a:cubicBezTo>
                      <a:pt x="582" y="451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 rot="5400000">
                <a:off x="2127378" y="331348"/>
                <a:ext cx="23313" cy="18076"/>
              </a:xfrm>
              <a:custGeom>
                <a:rect b="b" l="l" r="r" t="t"/>
                <a:pathLst>
                  <a:path extrusionOk="0" h="454" w="584">
                    <a:moveTo>
                      <a:pt x="292" y="1"/>
                    </a:moveTo>
                    <a:cubicBezTo>
                      <a:pt x="3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 rot="5400000">
                <a:off x="4723077" y="308064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0"/>
                    </a:moveTo>
                    <a:cubicBezTo>
                      <a:pt x="1" y="0"/>
                      <a:pt x="1" y="453"/>
                      <a:pt x="292" y="453"/>
                    </a:cubicBezTo>
                    <a:cubicBezTo>
                      <a:pt x="584" y="453"/>
                      <a:pt x="584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 rot="5400000">
                <a:off x="269128" y="801494"/>
                <a:ext cx="23313" cy="17996"/>
              </a:xfrm>
              <a:custGeom>
                <a:rect b="b" l="l" r="r" t="t"/>
                <a:pathLst>
                  <a:path extrusionOk="0" h="452" w="584">
                    <a:moveTo>
                      <a:pt x="292" y="1"/>
                    </a:moveTo>
                    <a:cubicBezTo>
                      <a:pt x="1" y="1"/>
                      <a:pt x="0" y="452"/>
                      <a:pt x="292" y="452"/>
                    </a:cubicBezTo>
                    <a:cubicBezTo>
                      <a:pt x="583" y="452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 rot="5400000">
                <a:off x="501233" y="3174682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 rot="5400000">
                <a:off x="8901874" y="3174706"/>
                <a:ext cx="23313" cy="17996"/>
              </a:xfrm>
              <a:custGeom>
                <a:rect b="b" l="l" r="r" t="t"/>
                <a:pathLst>
                  <a:path extrusionOk="0" h="452" w="584">
                    <a:moveTo>
                      <a:pt x="292" y="0"/>
                    </a:moveTo>
                    <a:cubicBezTo>
                      <a:pt x="1" y="0"/>
                      <a:pt x="0" y="451"/>
                      <a:pt x="292" y="451"/>
                    </a:cubicBezTo>
                    <a:cubicBezTo>
                      <a:pt x="583" y="451"/>
                      <a:pt x="583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 rot="5400000">
                <a:off x="8852101" y="1959715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3" y="453"/>
                      <a:pt x="583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 rot="5400000">
                <a:off x="8530913" y="2707688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 rot="5400000">
                <a:off x="8975713" y="4875613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 rot="5400000">
                <a:off x="6218263" y="4718263"/>
                <a:ext cx="83872" cy="81621"/>
              </a:xfrm>
              <a:custGeom>
                <a:rect b="b" l="l" r="r" t="t"/>
                <a:pathLst>
                  <a:path extrusionOk="0" h="2050" w="2101">
                    <a:moveTo>
                      <a:pt x="1501" y="0"/>
                    </a:moveTo>
                    <a:cubicBezTo>
                      <a:pt x="1489" y="0"/>
                      <a:pt x="1476" y="4"/>
                      <a:pt x="1464" y="12"/>
                    </a:cubicBezTo>
                    <a:lnTo>
                      <a:pt x="964" y="366"/>
                    </a:lnTo>
                    <a:cubicBezTo>
                      <a:pt x="953" y="373"/>
                      <a:pt x="940" y="377"/>
                      <a:pt x="927" y="377"/>
                    </a:cubicBezTo>
                    <a:cubicBezTo>
                      <a:pt x="919" y="377"/>
                      <a:pt x="911" y="375"/>
                      <a:pt x="903" y="373"/>
                    </a:cubicBezTo>
                    <a:lnTo>
                      <a:pt x="329" y="160"/>
                    </a:lnTo>
                    <a:cubicBezTo>
                      <a:pt x="321" y="158"/>
                      <a:pt x="314" y="156"/>
                      <a:pt x="306" y="156"/>
                    </a:cubicBezTo>
                    <a:cubicBezTo>
                      <a:pt x="265" y="156"/>
                      <a:pt x="232" y="197"/>
                      <a:pt x="245" y="241"/>
                    </a:cubicBezTo>
                    <a:lnTo>
                      <a:pt x="425" y="826"/>
                    </a:lnTo>
                    <a:cubicBezTo>
                      <a:pt x="431" y="847"/>
                      <a:pt x="427" y="868"/>
                      <a:pt x="414" y="886"/>
                    </a:cubicBezTo>
                    <a:lnTo>
                      <a:pt x="34" y="1365"/>
                    </a:lnTo>
                    <a:cubicBezTo>
                      <a:pt x="1" y="1408"/>
                      <a:pt x="31" y="1471"/>
                      <a:pt x="82" y="1474"/>
                    </a:cubicBezTo>
                    <a:lnTo>
                      <a:pt x="695" y="1484"/>
                    </a:lnTo>
                    <a:cubicBezTo>
                      <a:pt x="717" y="1484"/>
                      <a:pt x="736" y="1495"/>
                      <a:pt x="748" y="1512"/>
                    </a:cubicBezTo>
                    <a:lnTo>
                      <a:pt x="1088" y="2021"/>
                    </a:lnTo>
                    <a:cubicBezTo>
                      <a:pt x="1101" y="2040"/>
                      <a:pt x="1122" y="2050"/>
                      <a:pt x="1143" y="2050"/>
                    </a:cubicBezTo>
                    <a:cubicBezTo>
                      <a:pt x="1169" y="2050"/>
                      <a:pt x="1195" y="2035"/>
                      <a:pt x="1205" y="2006"/>
                    </a:cubicBezTo>
                    <a:lnTo>
                      <a:pt x="1402" y="1426"/>
                    </a:lnTo>
                    <a:cubicBezTo>
                      <a:pt x="1409" y="1406"/>
                      <a:pt x="1426" y="1389"/>
                      <a:pt x="1447" y="1384"/>
                    </a:cubicBezTo>
                    <a:lnTo>
                      <a:pt x="2037" y="1217"/>
                    </a:lnTo>
                    <a:cubicBezTo>
                      <a:pt x="2088" y="1204"/>
                      <a:pt x="2101" y="1136"/>
                      <a:pt x="2057" y="1103"/>
                    </a:cubicBezTo>
                    <a:lnTo>
                      <a:pt x="1567" y="735"/>
                    </a:lnTo>
                    <a:cubicBezTo>
                      <a:pt x="1550" y="723"/>
                      <a:pt x="1540" y="703"/>
                      <a:pt x="1541" y="681"/>
                    </a:cubicBezTo>
                    <a:lnTo>
                      <a:pt x="1566" y="69"/>
                    </a:lnTo>
                    <a:cubicBezTo>
                      <a:pt x="1568" y="29"/>
                      <a:pt x="1536" y="0"/>
                      <a:pt x="15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 rot="5400000">
                <a:off x="3544524" y="488881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 rot="5400000">
                <a:off x="364886" y="2650991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 rot="5400000">
                <a:off x="8835774" y="398306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 rot="5400000">
                <a:off x="272605" y="3824698"/>
                <a:ext cx="81117" cy="82775"/>
              </a:xfrm>
              <a:custGeom>
                <a:rect b="b" l="l" r="r" t="t"/>
                <a:pathLst>
                  <a:path extrusionOk="0" h="2079" w="2032">
                    <a:moveTo>
                      <a:pt x="813" y="1"/>
                    </a:moveTo>
                    <a:cubicBezTo>
                      <a:pt x="783" y="1"/>
                      <a:pt x="755" y="21"/>
                      <a:pt x="749" y="55"/>
                    </a:cubicBezTo>
                    <a:lnTo>
                      <a:pt x="644" y="659"/>
                    </a:lnTo>
                    <a:cubicBezTo>
                      <a:pt x="640" y="678"/>
                      <a:pt x="627" y="698"/>
                      <a:pt x="608" y="706"/>
                    </a:cubicBezTo>
                    <a:lnTo>
                      <a:pt x="51" y="962"/>
                    </a:lnTo>
                    <a:cubicBezTo>
                      <a:pt x="2" y="983"/>
                      <a:pt x="1" y="1051"/>
                      <a:pt x="48" y="1078"/>
                    </a:cubicBezTo>
                    <a:lnTo>
                      <a:pt x="590" y="1364"/>
                    </a:lnTo>
                    <a:cubicBezTo>
                      <a:pt x="609" y="1373"/>
                      <a:pt x="621" y="1392"/>
                      <a:pt x="625" y="1413"/>
                    </a:cubicBezTo>
                    <a:lnTo>
                      <a:pt x="696" y="2021"/>
                    </a:lnTo>
                    <a:cubicBezTo>
                      <a:pt x="700" y="2057"/>
                      <a:pt x="729" y="2079"/>
                      <a:pt x="760" y="2079"/>
                    </a:cubicBezTo>
                    <a:cubicBezTo>
                      <a:pt x="776" y="2079"/>
                      <a:pt x="793" y="2073"/>
                      <a:pt x="806" y="2060"/>
                    </a:cubicBezTo>
                    <a:lnTo>
                      <a:pt x="1246" y="1633"/>
                    </a:lnTo>
                    <a:cubicBezTo>
                      <a:pt x="1257" y="1621"/>
                      <a:pt x="1273" y="1615"/>
                      <a:pt x="1290" y="1615"/>
                    </a:cubicBezTo>
                    <a:cubicBezTo>
                      <a:pt x="1294" y="1615"/>
                      <a:pt x="1299" y="1615"/>
                      <a:pt x="1303" y="1616"/>
                    </a:cubicBezTo>
                    <a:lnTo>
                      <a:pt x="1904" y="1737"/>
                    </a:lnTo>
                    <a:cubicBezTo>
                      <a:pt x="1909" y="1738"/>
                      <a:pt x="1914" y="1738"/>
                      <a:pt x="1919" y="1738"/>
                    </a:cubicBezTo>
                    <a:cubicBezTo>
                      <a:pt x="1964" y="1738"/>
                      <a:pt x="1998" y="1689"/>
                      <a:pt x="1976" y="1645"/>
                    </a:cubicBezTo>
                    <a:lnTo>
                      <a:pt x="1706" y="1095"/>
                    </a:lnTo>
                    <a:cubicBezTo>
                      <a:pt x="1696" y="1077"/>
                      <a:pt x="1698" y="1054"/>
                      <a:pt x="1707" y="1034"/>
                    </a:cubicBezTo>
                    <a:lnTo>
                      <a:pt x="2008" y="501"/>
                    </a:lnTo>
                    <a:cubicBezTo>
                      <a:pt x="2031" y="457"/>
                      <a:pt x="1999" y="405"/>
                      <a:pt x="1951" y="405"/>
                    </a:cubicBezTo>
                    <a:cubicBezTo>
                      <a:pt x="1948" y="405"/>
                      <a:pt x="1945" y="405"/>
                      <a:pt x="1941" y="405"/>
                    </a:cubicBezTo>
                    <a:lnTo>
                      <a:pt x="1334" y="493"/>
                    </a:lnTo>
                    <a:cubicBezTo>
                      <a:pt x="1332" y="493"/>
                      <a:pt x="1329" y="493"/>
                      <a:pt x="1326" y="493"/>
                    </a:cubicBezTo>
                    <a:cubicBezTo>
                      <a:pt x="1308" y="493"/>
                      <a:pt x="1290" y="486"/>
                      <a:pt x="1277" y="472"/>
                    </a:cubicBezTo>
                    <a:lnTo>
                      <a:pt x="861" y="22"/>
                    </a:lnTo>
                    <a:cubicBezTo>
                      <a:pt x="847" y="7"/>
                      <a:pt x="830" y="1"/>
                      <a:pt x="8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 rot="5400000">
                <a:off x="5477295" y="3546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 rot="5400000">
                <a:off x="1707745" y="485385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 rot="5400000">
                <a:off x="381220" y="487710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 rot="5400000">
                <a:off x="2937395" y="47197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 rot="5400000">
                <a:off x="2701520" y="504155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 rot="5400000">
                <a:off x="4723108" y="47500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 rot="5400000">
                <a:off x="5527920" y="498862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 rot="5400000">
                <a:off x="6757870" y="5011900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 rot="5400000">
                <a:off x="7420345" y="4750075"/>
                <a:ext cx="23273" cy="17996"/>
              </a:xfrm>
              <a:custGeom>
                <a:rect b="b" l="l" r="r" t="t"/>
                <a:pathLst>
                  <a:path extrusionOk="0" h="452" w="583">
                    <a:moveTo>
                      <a:pt x="292" y="1"/>
                    </a:moveTo>
                    <a:cubicBezTo>
                      <a:pt x="2" y="1"/>
                      <a:pt x="0" y="452"/>
                      <a:pt x="292" y="452"/>
                    </a:cubicBezTo>
                    <a:cubicBezTo>
                      <a:pt x="582" y="452"/>
                      <a:pt x="582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 rot="5400000">
                <a:off x="182633" y="3532107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 rot="5400000">
                <a:off x="548658" y="1071332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4" name="Google Shape;294;p7"/>
              <p:cNvSpPr/>
              <p:nvPr/>
            </p:nvSpPr>
            <p:spPr>
              <a:xfrm rot="5400000">
                <a:off x="587608" y="4225207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2" y="0"/>
                    </a:moveTo>
                    <a:cubicBezTo>
                      <a:pt x="0" y="0"/>
                      <a:pt x="0" y="452"/>
                      <a:pt x="292" y="452"/>
                    </a:cubicBezTo>
                    <a:cubicBezTo>
                      <a:pt x="582" y="452"/>
                      <a:pt x="582" y="0"/>
                      <a:pt x="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5" name="Google Shape;295;p7"/>
              <p:cNvSpPr/>
              <p:nvPr/>
            </p:nvSpPr>
            <p:spPr>
              <a:xfrm rot="5400000">
                <a:off x="98074" y="956016"/>
                <a:ext cx="55928" cy="55184"/>
              </a:xfrm>
              <a:custGeom>
                <a:rect b="b" l="l" r="r" t="t"/>
                <a:pathLst>
                  <a:path extrusionOk="0" h="1386" w="1401">
                    <a:moveTo>
                      <a:pt x="441" y="1"/>
                    </a:moveTo>
                    <a:cubicBezTo>
                      <a:pt x="419" y="1"/>
                      <a:pt x="399" y="18"/>
                      <a:pt x="399" y="43"/>
                    </a:cubicBezTo>
                    <a:lnTo>
                      <a:pt x="393" y="454"/>
                    </a:lnTo>
                    <a:cubicBezTo>
                      <a:pt x="392" y="467"/>
                      <a:pt x="384" y="481"/>
                      <a:pt x="372" y="489"/>
                    </a:cubicBezTo>
                    <a:lnTo>
                      <a:pt x="31" y="717"/>
                    </a:lnTo>
                    <a:cubicBezTo>
                      <a:pt x="0" y="737"/>
                      <a:pt x="7" y="784"/>
                      <a:pt x="41" y="794"/>
                    </a:cubicBezTo>
                    <a:lnTo>
                      <a:pt x="430" y="927"/>
                    </a:lnTo>
                    <a:cubicBezTo>
                      <a:pt x="442" y="932"/>
                      <a:pt x="453" y="942"/>
                      <a:pt x="457" y="957"/>
                    </a:cubicBezTo>
                    <a:lnTo>
                      <a:pt x="570" y="1353"/>
                    </a:lnTo>
                    <a:cubicBezTo>
                      <a:pt x="575" y="1374"/>
                      <a:pt x="593" y="1386"/>
                      <a:pt x="611" y="1386"/>
                    </a:cubicBezTo>
                    <a:cubicBezTo>
                      <a:pt x="625" y="1386"/>
                      <a:pt x="638" y="1380"/>
                      <a:pt x="648" y="1367"/>
                    </a:cubicBezTo>
                    <a:lnTo>
                      <a:pt x="894" y="1039"/>
                    </a:lnTo>
                    <a:cubicBezTo>
                      <a:pt x="904" y="1027"/>
                      <a:pt x="917" y="1022"/>
                      <a:pt x="932" y="1022"/>
                    </a:cubicBezTo>
                    <a:lnTo>
                      <a:pt x="1342" y="1038"/>
                    </a:lnTo>
                    <a:cubicBezTo>
                      <a:pt x="1342" y="1038"/>
                      <a:pt x="1343" y="1038"/>
                      <a:pt x="1343" y="1038"/>
                    </a:cubicBezTo>
                    <a:cubicBezTo>
                      <a:pt x="1378" y="1038"/>
                      <a:pt x="1400" y="998"/>
                      <a:pt x="1380" y="969"/>
                    </a:cubicBezTo>
                    <a:lnTo>
                      <a:pt x="1142" y="633"/>
                    </a:lnTo>
                    <a:cubicBezTo>
                      <a:pt x="1134" y="621"/>
                      <a:pt x="1133" y="606"/>
                      <a:pt x="1137" y="592"/>
                    </a:cubicBezTo>
                    <a:lnTo>
                      <a:pt x="1279" y="207"/>
                    </a:lnTo>
                    <a:cubicBezTo>
                      <a:pt x="1289" y="177"/>
                      <a:pt x="1267" y="147"/>
                      <a:pt x="1238" y="147"/>
                    </a:cubicBezTo>
                    <a:cubicBezTo>
                      <a:pt x="1234" y="147"/>
                      <a:pt x="1229" y="148"/>
                      <a:pt x="1225" y="149"/>
                    </a:cubicBezTo>
                    <a:lnTo>
                      <a:pt x="831" y="271"/>
                    </a:lnTo>
                    <a:cubicBezTo>
                      <a:pt x="827" y="273"/>
                      <a:pt x="822" y="273"/>
                      <a:pt x="817" y="273"/>
                    </a:cubicBezTo>
                    <a:cubicBezTo>
                      <a:pt x="808" y="273"/>
                      <a:pt x="799" y="270"/>
                      <a:pt x="791" y="264"/>
                    </a:cubicBezTo>
                    <a:lnTo>
                      <a:pt x="469" y="11"/>
                    </a:lnTo>
                    <a:cubicBezTo>
                      <a:pt x="460" y="4"/>
                      <a:pt x="450" y="1"/>
                      <a:pt x="4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6" name="Google Shape;296;p7"/>
              <p:cNvSpPr/>
              <p:nvPr/>
            </p:nvSpPr>
            <p:spPr>
              <a:xfrm rot="5400000">
                <a:off x="150983" y="2253518"/>
                <a:ext cx="23313" cy="18036"/>
              </a:xfrm>
              <a:custGeom>
                <a:rect b="b" l="l" r="r" t="t"/>
                <a:pathLst>
                  <a:path extrusionOk="0" h="453" w="584">
                    <a:moveTo>
                      <a:pt x="292" y="1"/>
                    </a:moveTo>
                    <a:cubicBezTo>
                      <a:pt x="1" y="1"/>
                      <a:pt x="1" y="453"/>
                      <a:pt x="292" y="453"/>
                    </a:cubicBezTo>
                    <a:cubicBezTo>
                      <a:pt x="584" y="453"/>
                      <a:pt x="584" y="1"/>
                      <a:pt x="2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97" name="Google Shape;297;p7"/>
              <p:cNvSpPr/>
              <p:nvPr/>
            </p:nvSpPr>
            <p:spPr>
              <a:xfrm rot="5400000">
                <a:off x="95819" y="102734"/>
                <a:ext cx="23273" cy="18036"/>
              </a:xfrm>
              <a:custGeom>
                <a:rect b="b" l="l" r="r" t="t"/>
                <a:pathLst>
                  <a:path extrusionOk="0" h="453" w="583">
                    <a:moveTo>
                      <a:pt x="291" y="0"/>
                    </a:moveTo>
                    <a:cubicBezTo>
                      <a:pt x="1" y="0"/>
                      <a:pt x="1" y="452"/>
                      <a:pt x="291" y="452"/>
                    </a:cubicBezTo>
                    <a:cubicBezTo>
                      <a:pt x="582" y="452"/>
                      <a:pt x="582" y="0"/>
                      <a:pt x="2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298" name="Google Shape;298;p7"/>
          <p:cNvSpPr/>
          <p:nvPr/>
        </p:nvSpPr>
        <p:spPr>
          <a:xfrm flipH="1">
            <a:off x="4118405" y="0"/>
            <a:ext cx="5101720" cy="5143528"/>
          </a:xfrm>
          <a:custGeom>
            <a:rect b="b" l="l" r="r" t="t"/>
            <a:pathLst>
              <a:path extrusionOk="0" h="90575" w="94402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7"/>
          <p:cNvSpPr txBox="1"/>
          <p:nvPr>
            <p:ph type="title"/>
          </p:nvPr>
        </p:nvSpPr>
        <p:spPr>
          <a:xfrm>
            <a:off x="720000" y="484632"/>
            <a:ext cx="7704000" cy="36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00" name="Google Shape;300;p7"/>
          <p:cNvSpPr txBox="1"/>
          <p:nvPr>
            <p:ph idx="1" type="body"/>
          </p:nvPr>
        </p:nvSpPr>
        <p:spPr>
          <a:xfrm>
            <a:off x="720000" y="1317325"/>
            <a:ext cx="2834700" cy="29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Open Sans"/>
              <a:buChar char="●"/>
              <a:defRPr sz="1400"/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8"/>
          <p:cNvSpPr/>
          <p:nvPr/>
        </p:nvSpPr>
        <p:spPr>
          <a:xfrm flipH="1" rot="5400000">
            <a:off x="3698788" y="-239412"/>
            <a:ext cx="1754697" cy="9152377"/>
          </a:xfrm>
          <a:custGeom>
            <a:rect b="b" l="l" r="r" t="t"/>
            <a:pathLst>
              <a:path extrusionOk="0" h="90575" w="94402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8"/>
          <p:cNvGrpSpPr/>
          <p:nvPr/>
        </p:nvGrpSpPr>
        <p:grpSpPr>
          <a:xfrm>
            <a:off x="91989" y="90715"/>
            <a:ext cx="8960022" cy="4962069"/>
            <a:chOff x="91989" y="90715"/>
            <a:chExt cx="8960022" cy="4962069"/>
          </a:xfrm>
        </p:grpSpPr>
        <p:sp>
          <p:nvSpPr>
            <p:cNvPr id="304" name="Google Shape;304;p8"/>
            <p:cNvSpPr/>
            <p:nvPr/>
          </p:nvSpPr>
          <p:spPr>
            <a:xfrm flipH="1" rot="-5400000">
              <a:off x="5178897" y="3623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 flipH="1" rot="-5400000">
              <a:off x="194989" y="11324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 flipH="1" rot="-5400000">
              <a:off x="7567201" y="898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 flipH="1" rot="-5400000">
              <a:off x="1627506" y="289579"/>
              <a:ext cx="81117" cy="82815"/>
            </a:xfrm>
            <a:custGeom>
              <a:rect b="b" l="l" r="r" t="t"/>
              <a:pathLst>
                <a:path extrusionOk="0" h="2080" w="2032">
                  <a:moveTo>
                    <a:pt x="813" y="1"/>
                  </a:moveTo>
                  <a:cubicBezTo>
                    <a:pt x="783" y="1"/>
                    <a:pt x="755" y="21"/>
                    <a:pt x="749" y="54"/>
                  </a:cubicBezTo>
                  <a:lnTo>
                    <a:pt x="645" y="659"/>
                  </a:lnTo>
                  <a:cubicBezTo>
                    <a:pt x="640" y="678"/>
                    <a:pt x="627" y="697"/>
                    <a:pt x="608" y="706"/>
                  </a:cubicBezTo>
                  <a:lnTo>
                    <a:pt x="51" y="961"/>
                  </a:lnTo>
                  <a:cubicBezTo>
                    <a:pt x="2" y="983"/>
                    <a:pt x="1" y="1051"/>
                    <a:pt x="48" y="1077"/>
                  </a:cubicBezTo>
                  <a:lnTo>
                    <a:pt x="591" y="1362"/>
                  </a:lnTo>
                  <a:cubicBezTo>
                    <a:pt x="609" y="1373"/>
                    <a:pt x="622" y="1391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2"/>
                  </a:lnTo>
                  <a:cubicBezTo>
                    <a:pt x="1257" y="1621"/>
                    <a:pt x="1274" y="1614"/>
                    <a:pt x="1292" y="1614"/>
                  </a:cubicBezTo>
                  <a:cubicBezTo>
                    <a:pt x="1296" y="1614"/>
                    <a:pt x="1300" y="1614"/>
                    <a:pt x="1303" y="1615"/>
                  </a:cubicBezTo>
                  <a:lnTo>
                    <a:pt x="1905" y="1735"/>
                  </a:lnTo>
                  <a:cubicBezTo>
                    <a:pt x="1910" y="1736"/>
                    <a:pt x="1914" y="1737"/>
                    <a:pt x="1919" y="1737"/>
                  </a:cubicBezTo>
                  <a:cubicBezTo>
                    <a:pt x="1965" y="1737"/>
                    <a:pt x="1998" y="1688"/>
                    <a:pt x="1976" y="1644"/>
                  </a:cubicBezTo>
                  <a:lnTo>
                    <a:pt x="1706" y="1095"/>
                  </a:lnTo>
                  <a:cubicBezTo>
                    <a:pt x="1696" y="1076"/>
                    <a:pt x="1698" y="1053"/>
                    <a:pt x="1707" y="1034"/>
                  </a:cubicBezTo>
                  <a:lnTo>
                    <a:pt x="2008" y="501"/>
                  </a:lnTo>
                  <a:cubicBezTo>
                    <a:pt x="2032" y="456"/>
                    <a:pt x="1998" y="404"/>
                    <a:pt x="1950" y="404"/>
                  </a:cubicBezTo>
                  <a:cubicBezTo>
                    <a:pt x="1947" y="404"/>
                    <a:pt x="1944" y="404"/>
                    <a:pt x="1941" y="404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7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8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 flipH="1" rot="-5400000">
              <a:off x="534155" y="1413351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 flipH="1" rot="-5400000">
              <a:off x="1095567" y="4867674"/>
              <a:ext cx="23233" cy="18036"/>
            </a:xfrm>
            <a:custGeom>
              <a:rect b="b" l="l" r="r" t="t"/>
              <a:pathLst>
                <a:path extrusionOk="0" h="453" w="582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2" y="452"/>
                    <a:pt x="582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 flipH="1" rot="-5400000">
              <a:off x="416270" y="321975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 flipH="1" rot="-5400000">
              <a:off x="225291" y="792044"/>
              <a:ext cx="23273" cy="18076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1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 flipH="1" rot="-5400000">
              <a:off x="3373278" y="151218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 flipH="1" rot="-5400000">
              <a:off x="8944514" y="146786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 flipH="1" rot="-5400000">
              <a:off x="1095549" y="21821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2" y="451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 flipH="1" rot="-5400000">
              <a:off x="8665165" y="1927037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 flipH="1" rot="-5400000">
              <a:off x="8146606" y="21818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 flipH="1" rot="-5400000">
              <a:off x="2550205" y="3220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 flipH="1" rot="-5400000">
              <a:off x="6153878" y="24148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 flipH="1" rot="-5400000">
              <a:off x="6999757" y="321948"/>
              <a:ext cx="23313" cy="18076"/>
            </a:xfrm>
            <a:custGeom>
              <a:rect b="b" l="l" r="r" t="t"/>
              <a:pathLst>
                <a:path extrusionOk="0" h="454" w="584">
                  <a:moveTo>
                    <a:pt x="292" y="1"/>
                  </a:moveTo>
                  <a:cubicBezTo>
                    <a:pt x="3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 flipH="1" rot="-5400000">
              <a:off x="4404058" y="298664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cubicBezTo>
                    <a:pt x="584" y="453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 flipH="1" rot="-5400000">
              <a:off x="8858007" y="792095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1"/>
                  </a:moveTo>
                  <a:cubicBezTo>
                    <a:pt x="1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 flipH="1" rot="-5400000">
              <a:off x="8625942" y="316528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 flipH="1" rot="-5400000">
              <a:off x="225261" y="3165306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3" y="451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 flipH="1" rot="-5400000">
              <a:off x="275074" y="1950316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 flipH="1" rot="-5400000">
              <a:off x="535664" y="2698288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 flipH="1" rot="-5400000">
              <a:off x="90864" y="48662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 flipH="1" rot="-5400000">
              <a:off x="2848314" y="470886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 flipH="1" rot="-5400000">
              <a:off x="5549997" y="48794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 flipH="1" rot="-5400000">
              <a:off x="8729634" y="2641591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 flipH="1" rot="-5400000">
              <a:off x="258747" y="397366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 flipH="1" rot="-5400000">
              <a:off x="8796726" y="38152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 flipH="1" rot="-5400000">
              <a:off x="3649880" y="3452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 flipH="1" rot="-5400000">
              <a:off x="7419430" y="48444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flipH="1" rot="-5400000">
              <a:off x="8745955" y="48677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flipH="1" rot="-5400000">
              <a:off x="6189780" y="47103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flipH="1" rot="-5400000">
              <a:off x="6425655" y="50321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 flipH="1" rot="-5400000">
              <a:off x="4404067" y="4740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 flipH="1" rot="-5400000">
              <a:off x="3599255" y="497922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 flipH="1" rot="-5400000">
              <a:off x="2369305" y="50025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 flipH="1" rot="-5400000">
              <a:off x="1706830" y="4740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 flipH="1" rot="-5400000">
              <a:off x="8944542" y="35227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 flipH="1" rot="-5400000">
              <a:off x="8578517" y="106193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 flipH="1" rot="-5400000">
              <a:off x="8539567" y="42158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 flipH="1" rot="-5400000">
              <a:off x="8996447" y="9466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 flipH="1" rot="-5400000">
              <a:off x="8976152" y="224411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 flipH="1" rot="-5400000">
              <a:off x="9031356" y="9333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8"/>
          <p:cNvSpPr txBox="1"/>
          <p:nvPr>
            <p:ph type="title"/>
          </p:nvPr>
        </p:nvSpPr>
        <p:spPr>
          <a:xfrm>
            <a:off x="1097250" y="1428750"/>
            <a:ext cx="6949500" cy="173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8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6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"/>
          <p:cNvSpPr txBox="1"/>
          <p:nvPr>
            <p:ph type="title"/>
          </p:nvPr>
        </p:nvSpPr>
        <p:spPr>
          <a:xfrm>
            <a:off x="3948600" y="1568763"/>
            <a:ext cx="4475400" cy="109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0" name="Google Shape;350;p9"/>
          <p:cNvSpPr txBox="1"/>
          <p:nvPr>
            <p:ph idx="1" type="subTitle"/>
          </p:nvPr>
        </p:nvSpPr>
        <p:spPr>
          <a:xfrm>
            <a:off x="4951075" y="3104775"/>
            <a:ext cx="3472800" cy="9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1" name="Google Shape;351;p9"/>
          <p:cNvGrpSpPr/>
          <p:nvPr/>
        </p:nvGrpSpPr>
        <p:grpSpPr>
          <a:xfrm flipH="1">
            <a:off x="91989" y="90715"/>
            <a:ext cx="8960022" cy="4962069"/>
            <a:chOff x="98438" y="100115"/>
            <a:chExt cx="8960022" cy="4962069"/>
          </a:xfrm>
        </p:grpSpPr>
        <p:sp>
          <p:nvSpPr>
            <p:cNvPr id="352" name="Google Shape;352;p9"/>
            <p:cNvSpPr/>
            <p:nvPr/>
          </p:nvSpPr>
          <p:spPr>
            <a:xfrm rot="5400000">
              <a:off x="3915624" y="3717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 rot="5400000">
              <a:off x="8871588" y="11418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 rot="5400000">
              <a:off x="1502130" y="992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 rot="5400000">
              <a:off x="7441824" y="298979"/>
              <a:ext cx="81117" cy="82815"/>
            </a:xfrm>
            <a:custGeom>
              <a:rect b="b" l="l" r="r" t="t"/>
              <a:pathLst>
                <a:path extrusionOk="0" h="2080" w="2032">
                  <a:moveTo>
                    <a:pt x="813" y="1"/>
                  </a:moveTo>
                  <a:cubicBezTo>
                    <a:pt x="783" y="1"/>
                    <a:pt x="755" y="21"/>
                    <a:pt x="749" y="54"/>
                  </a:cubicBezTo>
                  <a:lnTo>
                    <a:pt x="645" y="659"/>
                  </a:lnTo>
                  <a:cubicBezTo>
                    <a:pt x="640" y="678"/>
                    <a:pt x="627" y="697"/>
                    <a:pt x="608" y="706"/>
                  </a:cubicBezTo>
                  <a:lnTo>
                    <a:pt x="51" y="961"/>
                  </a:lnTo>
                  <a:cubicBezTo>
                    <a:pt x="2" y="983"/>
                    <a:pt x="1" y="1051"/>
                    <a:pt x="48" y="1077"/>
                  </a:cubicBezTo>
                  <a:lnTo>
                    <a:pt x="591" y="1362"/>
                  </a:lnTo>
                  <a:cubicBezTo>
                    <a:pt x="609" y="1373"/>
                    <a:pt x="622" y="1391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2"/>
                  </a:lnTo>
                  <a:cubicBezTo>
                    <a:pt x="1257" y="1621"/>
                    <a:pt x="1274" y="1614"/>
                    <a:pt x="1292" y="1614"/>
                  </a:cubicBezTo>
                  <a:cubicBezTo>
                    <a:pt x="1296" y="1614"/>
                    <a:pt x="1300" y="1614"/>
                    <a:pt x="1303" y="1615"/>
                  </a:cubicBezTo>
                  <a:lnTo>
                    <a:pt x="1905" y="1735"/>
                  </a:lnTo>
                  <a:cubicBezTo>
                    <a:pt x="1910" y="1736"/>
                    <a:pt x="1914" y="1737"/>
                    <a:pt x="1919" y="1737"/>
                  </a:cubicBezTo>
                  <a:cubicBezTo>
                    <a:pt x="1965" y="1737"/>
                    <a:pt x="1998" y="1688"/>
                    <a:pt x="1976" y="1644"/>
                  </a:cubicBezTo>
                  <a:lnTo>
                    <a:pt x="1706" y="1095"/>
                  </a:lnTo>
                  <a:cubicBezTo>
                    <a:pt x="1696" y="1076"/>
                    <a:pt x="1698" y="1053"/>
                    <a:pt x="1707" y="1034"/>
                  </a:cubicBezTo>
                  <a:lnTo>
                    <a:pt x="2008" y="501"/>
                  </a:lnTo>
                  <a:cubicBezTo>
                    <a:pt x="2032" y="456"/>
                    <a:pt x="1998" y="404"/>
                    <a:pt x="1950" y="404"/>
                  </a:cubicBezTo>
                  <a:cubicBezTo>
                    <a:pt x="1947" y="404"/>
                    <a:pt x="1944" y="404"/>
                    <a:pt x="1941" y="404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7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8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 rot="5400000">
              <a:off x="8593020" y="1422751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 rot="5400000">
              <a:off x="8031648" y="4877074"/>
              <a:ext cx="23233" cy="18036"/>
            </a:xfrm>
            <a:custGeom>
              <a:rect b="b" l="l" r="r" t="t"/>
              <a:pathLst>
                <a:path extrusionOk="0" h="453" w="582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2" y="452"/>
                    <a:pt x="582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 rot="5400000">
              <a:off x="8710865" y="331375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 rot="5400000">
              <a:off x="8901884" y="801444"/>
              <a:ext cx="23273" cy="18076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1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 rot="5400000">
              <a:off x="5753897" y="160618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 rot="5400000">
              <a:off x="182621" y="147726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 rot="5400000">
              <a:off x="8031626" y="22761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2" y="451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 rot="5400000">
              <a:off x="461970" y="1936436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 rot="5400000">
              <a:off x="980569" y="22758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 rot="5400000">
              <a:off x="6576970" y="3314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 rot="5400000">
              <a:off x="2973297" y="25088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 rot="5400000">
              <a:off x="2127378" y="331348"/>
              <a:ext cx="23313" cy="18076"/>
            </a:xfrm>
            <a:custGeom>
              <a:rect b="b" l="l" r="r" t="t"/>
              <a:pathLst>
                <a:path extrusionOk="0" h="454" w="584">
                  <a:moveTo>
                    <a:pt x="292" y="1"/>
                  </a:moveTo>
                  <a:cubicBezTo>
                    <a:pt x="3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 rot="5400000">
              <a:off x="4723077" y="308064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cubicBezTo>
                    <a:pt x="584" y="453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 rot="5400000">
              <a:off x="269128" y="801494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1"/>
                  </a:moveTo>
                  <a:cubicBezTo>
                    <a:pt x="1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 rot="5400000">
              <a:off x="501233" y="317468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 rot="5400000">
              <a:off x="8901874" y="3174706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3" y="451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 rot="5400000">
              <a:off x="8852101" y="1959715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 rot="5400000">
              <a:off x="8530913" y="2707688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 rot="5400000">
              <a:off x="8975713" y="48756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 rot="5400000">
              <a:off x="6218263" y="471826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 rot="5400000">
              <a:off x="3544524" y="48888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 rot="5400000">
              <a:off x="364886" y="2650991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 rot="5400000">
              <a:off x="8835774" y="398306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 rot="5400000">
              <a:off x="272605" y="38246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 rot="5400000">
              <a:off x="5477295" y="354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 rot="5400000">
              <a:off x="1707745" y="48538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 rot="5400000">
              <a:off x="381220" y="48771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 rot="5400000">
              <a:off x="2937395" y="47197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 rot="5400000">
              <a:off x="2701520" y="50415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 rot="5400000">
              <a:off x="4723108" y="47500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 rot="5400000">
              <a:off x="5527920" y="498862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 rot="5400000">
              <a:off x="6757870" y="50119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 rot="5400000">
              <a:off x="7420345" y="47500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 rot="5400000">
              <a:off x="182633" y="35321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 rot="5400000">
              <a:off x="548658" y="107133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 rot="5400000">
              <a:off x="587608" y="42252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 rot="5400000">
              <a:off x="98074" y="9560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 rot="5400000">
              <a:off x="150983" y="225351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 rot="5400000">
              <a:off x="95819" y="10273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9"/>
          <p:cNvSpPr/>
          <p:nvPr/>
        </p:nvSpPr>
        <p:spPr>
          <a:xfrm flipH="1" rot="10800000">
            <a:off x="-815025" y="-3"/>
            <a:ext cx="4811670" cy="5143528"/>
          </a:xfrm>
          <a:custGeom>
            <a:rect b="b" l="l" r="r" t="t"/>
            <a:pathLst>
              <a:path extrusionOk="0" h="90575" w="94402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6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10"/>
          <p:cNvGrpSpPr/>
          <p:nvPr/>
        </p:nvGrpSpPr>
        <p:grpSpPr>
          <a:xfrm>
            <a:off x="91989" y="90715"/>
            <a:ext cx="8960022" cy="4962069"/>
            <a:chOff x="91989" y="90715"/>
            <a:chExt cx="8960022" cy="4962069"/>
          </a:xfrm>
        </p:grpSpPr>
        <p:sp>
          <p:nvSpPr>
            <p:cNvPr id="398" name="Google Shape;398;p10"/>
            <p:cNvSpPr/>
            <p:nvPr/>
          </p:nvSpPr>
          <p:spPr>
            <a:xfrm flipH="1" rot="-5400000">
              <a:off x="5178897" y="3623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 flipH="1" rot="-5400000">
              <a:off x="194989" y="11324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 flipH="1" rot="-5400000">
              <a:off x="7567201" y="898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 flipH="1" rot="-5400000">
              <a:off x="1627506" y="289579"/>
              <a:ext cx="81117" cy="82815"/>
            </a:xfrm>
            <a:custGeom>
              <a:rect b="b" l="l" r="r" t="t"/>
              <a:pathLst>
                <a:path extrusionOk="0" h="2080" w="2032">
                  <a:moveTo>
                    <a:pt x="813" y="1"/>
                  </a:moveTo>
                  <a:cubicBezTo>
                    <a:pt x="783" y="1"/>
                    <a:pt x="755" y="21"/>
                    <a:pt x="749" y="54"/>
                  </a:cubicBezTo>
                  <a:lnTo>
                    <a:pt x="645" y="659"/>
                  </a:lnTo>
                  <a:cubicBezTo>
                    <a:pt x="640" y="678"/>
                    <a:pt x="627" y="697"/>
                    <a:pt x="608" y="706"/>
                  </a:cubicBezTo>
                  <a:lnTo>
                    <a:pt x="51" y="961"/>
                  </a:lnTo>
                  <a:cubicBezTo>
                    <a:pt x="2" y="983"/>
                    <a:pt x="1" y="1051"/>
                    <a:pt x="48" y="1077"/>
                  </a:cubicBezTo>
                  <a:lnTo>
                    <a:pt x="591" y="1362"/>
                  </a:lnTo>
                  <a:cubicBezTo>
                    <a:pt x="609" y="1373"/>
                    <a:pt x="622" y="1391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2"/>
                  </a:lnTo>
                  <a:cubicBezTo>
                    <a:pt x="1257" y="1621"/>
                    <a:pt x="1274" y="1614"/>
                    <a:pt x="1292" y="1614"/>
                  </a:cubicBezTo>
                  <a:cubicBezTo>
                    <a:pt x="1296" y="1614"/>
                    <a:pt x="1300" y="1614"/>
                    <a:pt x="1303" y="1615"/>
                  </a:cubicBezTo>
                  <a:lnTo>
                    <a:pt x="1905" y="1735"/>
                  </a:lnTo>
                  <a:cubicBezTo>
                    <a:pt x="1910" y="1736"/>
                    <a:pt x="1914" y="1737"/>
                    <a:pt x="1919" y="1737"/>
                  </a:cubicBezTo>
                  <a:cubicBezTo>
                    <a:pt x="1965" y="1737"/>
                    <a:pt x="1998" y="1688"/>
                    <a:pt x="1976" y="1644"/>
                  </a:cubicBezTo>
                  <a:lnTo>
                    <a:pt x="1706" y="1095"/>
                  </a:lnTo>
                  <a:cubicBezTo>
                    <a:pt x="1696" y="1076"/>
                    <a:pt x="1698" y="1053"/>
                    <a:pt x="1707" y="1034"/>
                  </a:cubicBezTo>
                  <a:lnTo>
                    <a:pt x="2008" y="501"/>
                  </a:lnTo>
                  <a:cubicBezTo>
                    <a:pt x="2032" y="456"/>
                    <a:pt x="1998" y="404"/>
                    <a:pt x="1950" y="404"/>
                  </a:cubicBezTo>
                  <a:cubicBezTo>
                    <a:pt x="1947" y="404"/>
                    <a:pt x="1944" y="404"/>
                    <a:pt x="1941" y="404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7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8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 flipH="1" rot="-5400000">
              <a:off x="534155" y="1413351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 flipH="1" rot="-5400000">
              <a:off x="1095567" y="4867674"/>
              <a:ext cx="23233" cy="18036"/>
            </a:xfrm>
            <a:custGeom>
              <a:rect b="b" l="l" r="r" t="t"/>
              <a:pathLst>
                <a:path extrusionOk="0" h="453" w="582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2" y="452"/>
                    <a:pt x="582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 flipH="1" rot="-5400000">
              <a:off x="416270" y="321975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 flipH="1" rot="-5400000">
              <a:off x="225291" y="792044"/>
              <a:ext cx="23273" cy="18076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1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 flipH="1" rot="-5400000">
              <a:off x="3373278" y="151218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 flipH="1" rot="-5400000">
              <a:off x="8944514" y="146786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 flipH="1" rot="-5400000">
              <a:off x="1095549" y="21821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2" y="451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 flipH="1" rot="-5400000">
              <a:off x="8665165" y="1927037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 flipH="1" rot="-5400000">
              <a:off x="8146606" y="21818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 flipH="1" rot="-5400000">
              <a:off x="2550205" y="3220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 flipH="1" rot="-5400000">
              <a:off x="6153878" y="24148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1" y="0"/>
                  </a:moveTo>
                  <a:cubicBezTo>
                    <a:pt x="0" y="0"/>
                    <a:pt x="0" y="451"/>
                    <a:pt x="291" y="451"/>
                  </a:cubicBezTo>
                  <a:cubicBezTo>
                    <a:pt x="582" y="451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 flipH="1" rot="-5400000">
              <a:off x="6999757" y="321948"/>
              <a:ext cx="23313" cy="18076"/>
            </a:xfrm>
            <a:custGeom>
              <a:rect b="b" l="l" r="r" t="t"/>
              <a:pathLst>
                <a:path extrusionOk="0" h="454" w="584">
                  <a:moveTo>
                    <a:pt x="292" y="1"/>
                  </a:moveTo>
                  <a:cubicBezTo>
                    <a:pt x="3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 flipH="1" rot="-5400000">
              <a:off x="4404058" y="298664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1" y="0"/>
                    <a:pt x="1" y="453"/>
                    <a:pt x="292" y="453"/>
                  </a:cubicBezTo>
                  <a:cubicBezTo>
                    <a:pt x="584" y="453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 flipH="1" rot="-5400000">
              <a:off x="8858007" y="792095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1"/>
                  </a:moveTo>
                  <a:cubicBezTo>
                    <a:pt x="1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 flipH="1" rot="-5400000">
              <a:off x="8625942" y="316528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0"/>
            <p:cNvSpPr/>
            <p:nvPr/>
          </p:nvSpPr>
          <p:spPr>
            <a:xfrm flipH="1" rot="-5400000">
              <a:off x="225261" y="3165306"/>
              <a:ext cx="23313" cy="17996"/>
            </a:xfrm>
            <a:custGeom>
              <a:rect b="b" l="l" r="r" t="t"/>
              <a:pathLst>
                <a:path extrusionOk="0" h="452" w="584">
                  <a:moveTo>
                    <a:pt x="292" y="0"/>
                  </a:moveTo>
                  <a:cubicBezTo>
                    <a:pt x="1" y="0"/>
                    <a:pt x="0" y="451"/>
                    <a:pt x="292" y="451"/>
                  </a:cubicBezTo>
                  <a:cubicBezTo>
                    <a:pt x="583" y="451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 flipH="1" rot="-5400000">
              <a:off x="275074" y="1950316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 flipH="1" rot="-5400000">
              <a:off x="535664" y="2698288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 flipH="1" rot="-5400000">
              <a:off x="90864" y="486621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 flipH="1" rot="-5400000">
              <a:off x="2848314" y="4708863"/>
              <a:ext cx="83872" cy="81621"/>
            </a:xfrm>
            <a:custGeom>
              <a:rect b="b" l="l" r="r" t="t"/>
              <a:pathLst>
                <a:path extrusionOk="0" h="2050" w="2101">
                  <a:moveTo>
                    <a:pt x="1501" y="0"/>
                  </a:moveTo>
                  <a:cubicBezTo>
                    <a:pt x="1489" y="0"/>
                    <a:pt x="1476" y="4"/>
                    <a:pt x="1464" y="12"/>
                  </a:cubicBezTo>
                  <a:lnTo>
                    <a:pt x="964" y="366"/>
                  </a:lnTo>
                  <a:cubicBezTo>
                    <a:pt x="953" y="373"/>
                    <a:pt x="940" y="377"/>
                    <a:pt x="927" y="377"/>
                  </a:cubicBezTo>
                  <a:cubicBezTo>
                    <a:pt x="919" y="377"/>
                    <a:pt x="911" y="375"/>
                    <a:pt x="903" y="373"/>
                  </a:cubicBezTo>
                  <a:lnTo>
                    <a:pt x="329" y="160"/>
                  </a:lnTo>
                  <a:cubicBezTo>
                    <a:pt x="321" y="158"/>
                    <a:pt x="314" y="156"/>
                    <a:pt x="306" y="156"/>
                  </a:cubicBezTo>
                  <a:cubicBezTo>
                    <a:pt x="265" y="156"/>
                    <a:pt x="232" y="197"/>
                    <a:pt x="245" y="241"/>
                  </a:cubicBezTo>
                  <a:lnTo>
                    <a:pt x="425" y="826"/>
                  </a:lnTo>
                  <a:cubicBezTo>
                    <a:pt x="431" y="847"/>
                    <a:pt x="427" y="868"/>
                    <a:pt x="414" y="886"/>
                  </a:cubicBezTo>
                  <a:lnTo>
                    <a:pt x="34" y="1365"/>
                  </a:lnTo>
                  <a:cubicBezTo>
                    <a:pt x="1" y="1408"/>
                    <a:pt x="31" y="1471"/>
                    <a:pt x="82" y="1474"/>
                  </a:cubicBezTo>
                  <a:lnTo>
                    <a:pt x="695" y="1484"/>
                  </a:lnTo>
                  <a:cubicBezTo>
                    <a:pt x="717" y="1484"/>
                    <a:pt x="736" y="1495"/>
                    <a:pt x="748" y="1512"/>
                  </a:cubicBezTo>
                  <a:lnTo>
                    <a:pt x="1088" y="2021"/>
                  </a:lnTo>
                  <a:cubicBezTo>
                    <a:pt x="1101" y="2040"/>
                    <a:pt x="1122" y="2050"/>
                    <a:pt x="1143" y="2050"/>
                  </a:cubicBezTo>
                  <a:cubicBezTo>
                    <a:pt x="1169" y="2050"/>
                    <a:pt x="1195" y="2035"/>
                    <a:pt x="1205" y="2006"/>
                  </a:cubicBezTo>
                  <a:lnTo>
                    <a:pt x="1402" y="1426"/>
                  </a:lnTo>
                  <a:cubicBezTo>
                    <a:pt x="1409" y="1406"/>
                    <a:pt x="1426" y="1389"/>
                    <a:pt x="1447" y="1384"/>
                  </a:cubicBezTo>
                  <a:lnTo>
                    <a:pt x="2037" y="1217"/>
                  </a:lnTo>
                  <a:cubicBezTo>
                    <a:pt x="2088" y="1204"/>
                    <a:pt x="2101" y="1136"/>
                    <a:pt x="2057" y="1103"/>
                  </a:cubicBezTo>
                  <a:lnTo>
                    <a:pt x="1567" y="735"/>
                  </a:lnTo>
                  <a:cubicBezTo>
                    <a:pt x="1550" y="723"/>
                    <a:pt x="1540" y="703"/>
                    <a:pt x="1541" y="681"/>
                  </a:cubicBezTo>
                  <a:lnTo>
                    <a:pt x="1566" y="69"/>
                  </a:lnTo>
                  <a:cubicBezTo>
                    <a:pt x="1568" y="29"/>
                    <a:pt x="1536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 flipH="1" rot="-5400000">
              <a:off x="5549997" y="48794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 flipH="1" rot="-5400000">
              <a:off x="8729634" y="2641591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 flipH="1" rot="-5400000">
              <a:off x="258747" y="397366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 flipH="1" rot="-5400000">
              <a:off x="8796726" y="3815298"/>
              <a:ext cx="81117" cy="82775"/>
            </a:xfrm>
            <a:custGeom>
              <a:rect b="b" l="l" r="r" t="t"/>
              <a:pathLst>
                <a:path extrusionOk="0" h="2079" w="2032">
                  <a:moveTo>
                    <a:pt x="813" y="1"/>
                  </a:moveTo>
                  <a:cubicBezTo>
                    <a:pt x="783" y="1"/>
                    <a:pt x="755" y="21"/>
                    <a:pt x="749" y="55"/>
                  </a:cubicBezTo>
                  <a:lnTo>
                    <a:pt x="644" y="659"/>
                  </a:lnTo>
                  <a:cubicBezTo>
                    <a:pt x="640" y="678"/>
                    <a:pt x="627" y="698"/>
                    <a:pt x="608" y="706"/>
                  </a:cubicBezTo>
                  <a:lnTo>
                    <a:pt x="51" y="962"/>
                  </a:lnTo>
                  <a:cubicBezTo>
                    <a:pt x="2" y="983"/>
                    <a:pt x="1" y="1051"/>
                    <a:pt x="48" y="1078"/>
                  </a:cubicBezTo>
                  <a:lnTo>
                    <a:pt x="590" y="1364"/>
                  </a:lnTo>
                  <a:cubicBezTo>
                    <a:pt x="609" y="1373"/>
                    <a:pt x="621" y="1392"/>
                    <a:pt x="625" y="1413"/>
                  </a:cubicBezTo>
                  <a:lnTo>
                    <a:pt x="696" y="2021"/>
                  </a:lnTo>
                  <a:cubicBezTo>
                    <a:pt x="700" y="2057"/>
                    <a:pt x="729" y="2079"/>
                    <a:pt x="760" y="2079"/>
                  </a:cubicBezTo>
                  <a:cubicBezTo>
                    <a:pt x="776" y="2079"/>
                    <a:pt x="793" y="2073"/>
                    <a:pt x="806" y="2060"/>
                  </a:cubicBezTo>
                  <a:lnTo>
                    <a:pt x="1246" y="1633"/>
                  </a:lnTo>
                  <a:cubicBezTo>
                    <a:pt x="1257" y="1621"/>
                    <a:pt x="1273" y="1615"/>
                    <a:pt x="1290" y="1615"/>
                  </a:cubicBezTo>
                  <a:cubicBezTo>
                    <a:pt x="1294" y="1615"/>
                    <a:pt x="1299" y="1615"/>
                    <a:pt x="1303" y="1616"/>
                  </a:cubicBezTo>
                  <a:lnTo>
                    <a:pt x="1904" y="1737"/>
                  </a:lnTo>
                  <a:cubicBezTo>
                    <a:pt x="1909" y="1738"/>
                    <a:pt x="1914" y="1738"/>
                    <a:pt x="1919" y="1738"/>
                  </a:cubicBezTo>
                  <a:cubicBezTo>
                    <a:pt x="1964" y="1738"/>
                    <a:pt x="1998" y="1689"/>
                    <a:pt x="1976" y="1645"/>
                  </a:cubicBezTo>
                  <a:lnTo>
                    <a:pt x="1706" y="1095"/>
                  </a:lnTo>
                  <a:cubicBezTo>
                    <a:pt x="1696" y="1077"/>
                    <a:pt x="1698" y="1054"/>
                    <a:pt x="1707" y="1034"/>
                  </a:cubicBezTo>
                  <a:lnTo>
                    <a:pt x="2008" y="501"/>
                  </a:lnTo>
                  <a:cubicBezTo>
                    <a:pt x="2031" y="457"/>
                    <a:pt x="1999" y="405"/>
                    <a:pt x="1951" y="405"/>
                  </a:cubicBezTo>
                  <a:cubicBezTo>
                    <a:pt x="1948" y="405"/>
                    <a:pt x="1945" y="405"/>
                    <a:pt x="1941" y="405"/>
                  </a:cubicBezTo>
                  <a:lnTo>
                    <a:pt x="1334" y="493"/>
                  </a:lnTo>
                  <a:cubicBezTo>
                    <a:pt x="1332" y="493"/>
                    <a:pt x="1329" y="493"/>
                    <a:pt x="1326" y="493"/>
                  </a:cubicBezTo>
                  <a:cubicBezTo>
                    <a:pt x="1308" y="493"/>
                    <a:pt x="1290" y="486"/>
                    <a:pt x="1277" y="472"/>
                  </a:cubicBezTo>
                  <a:lnTo>
                    <a:pt x="861" y="22"/>
                  </a:lnTo>
                  <a:cubicBezTo>
                    <a:pt x="847" y="7"/>
                    <a:pt x="830" y="1"/>
                    <a:pt x="8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 flipH="1" rot="-5400000">
              <a:off x="3649880" y="3452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 flipH="1" rot="-5400000">
              <a:off x="7419430" y="48444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 flipH="1" rot="-5400000">
              <a:off x="8745955" y="48677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 flipH="1" rot="-5400000">
              <a:off x="6189780" y="47103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 flipH="1" rot="-5400000">
              <a:off x="6425655" y="503215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 flipH="1" rot="-5400000">
              <a:off x="4404067" y="4740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 flipH="1" rot="-5400000">
              <a:off x="3599255" y="497922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 flipH="1" rot="-5400000">
              <a:off x="2369305" y="5002500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 flipH="1" rot="-5400000">
              <a:off x="1706830" y="4740675"/>
              <a:ext cx="23273" cy="17996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2" y="1"/>
                    <a:pt x="0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 flipH="1" rot="-5400000">
              <a:off x="8944542" y="35227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 flipH="1" rot="-5400000">
              <a:off x="8578517" y="1061932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 flipH="1" rot="-5400000">
              <a:off x="8539567" y="4215807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 flipH="1" rot="-5400000">
              <a:off x="8996447" y="946616"/>
              <a:ext cx="55928" cy="55184"/>
            </a:xfrm>
            <a:custGeom>
              <a:rect b="b" l="l" r="r" t="t"/>
              <a:pathLst>
                <a:path extrusionOk="0" h="1386" w="1401">
                  <a:moveTo>
                    <a:pt x="441" y="1"/>
                  </a:moveTo>
                  <a:cubicBezTo>
                    <a:pt x="419" y="1"/>
                    <a:pt x="399" y="18"/>
                    <a:pt x="399" y="43"/>
                  </a:cubicBezTo>
                  <a:lnTo>
                    <a:pt x="393" y="454"/>
                  </a:lnTo>
                  <a:cubicBezTo>
                    <a:pt x="392" y="467"/>
                    <a:pt x="384" y="481"/>
                    <a:pt x="372" y="489"/>
                  </a:cubicBezTo>
                  <a:lnTo>
                    <a:pt x="31" y="717"/>
                  </a:lnTo>
                  <a:cubicBezTo>
                    <a:pt x="0" y="737"/>
                    <a:pt x="7" y="784"/>
                    <a:pt x="41" y="794"/>
                  </a:cubicBezTo>
                  <a:lnTo>
                    <a:pt x="430" y="927"/>
                  </a:lnTo>
                  <a:cubicBezTo>
                    <a:pt x="442" y="932"/>
                    <a:pt x="453" y="942"/>
                    <a:pt x="457" y="957"/>
                  </a:cubicBezTo>
                  <a:lnTo>
                    <a:pt x="570" y="1353"/>
                  </a:lnTo>
                  <a:cubicBezTo>
                    <a:pt x="575" y="1374"/>
                    <a:pt x="593" y="1386"/>
                    <a:pt x="611" y="1386"/>
                  </a:cubicBezTo>
                  <a:cubicBezTo>
                    <a:pt x="625" y="1386"/>
                    <a:pt x="638" y="1380"/>
                    <a:pt x="648" y="1367"/>
                  </a:cubicBezTo>
                  <a:lnTo>
                    <a:pt x="894" y="1039"/>
                  </a:lnTo>
                  <a:cubicBezTo>
                    <a:pt x="904" y="1027"/>
                    <a:pt x="917" y="1022"/>
                    <a:pt x="932" y="1022"/>
                  </a:cubicBezTo>
                  <a:lnTo>
                    <a:pt x="1342" y="1038"/>
                  </a:lnTo>
                  <a:cubicBezTo>
                    <a:pt x="1342" y="1038"/>
                    <a:pt x="1343" y="1038"/>
                    <a:pt x="1343" y="1038"/>
                  </a:cubicBezTo>
                  <a:cubicBezTo>
                    <a:pt x="1378" y="1038"/>
                    <a:pt x="1400" y="998"/>
                    <a:pt x="1380" y="969"/>
                  </a:cubicBezTo>
                  <a:lnTo>
                    <a:pt x="1142" y="633"/>
                  </a:lnTo>
                  <a:cubicBezTo>
                    <a:pt x="1134" y="621"/>
                    <a:pt x="1133" y="606"/>
                    <a:pt x="1137" y="592"/>
                  </a:cubicBezTo>
                  <a:lnTo>
                    <a:pt x="1279" y="207"/>
                  </a:lnTo>
                  <a:cubicBezTo>
                    <a:pt x="1289" y="177"/>
                    <a:pt x="1267" y="147"/>
                    <a:pt x="1238" y="147"/>
                  </a:cubicBezTo>
                  <a:cubicBezTo>
                    <a:pt x="1234" y="147"/>
                    <a:pt x="1229" y="148"/>
                    <a:pt x="1225" y="149"/>
                  </a:cubicBezTo>
                  <a:lnTo>
                    <a:pt x="831" y="271"/>
                  </a:lnTo>
                  <a:cubicBezTo>
                    <a:pt x="827" y="273"/>
                    <a:pt x="822" y="273"/>
                    <a:pt x="817" y="273"/>
                  </a:cubicBezTo>
                  <a:cubicBezTo>
                    <a:pt x="808" y="273"/>
                    <a:pt x="799" y="270"/>
                    <a:pt x="791" y="264"/>
                  </a:cubicBezTo>
                  <a:lnTo>
                    <a:pt x="469" y="11"/>
                  </a:lnTo>
                  <a:cubicBezTo>
                    <a:pt x="460" y="4"/>
                    <a:pt x="450" y="1"/>
                    <a:pt x="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 flipH="1" rot="-5400000">
              <a:off x="8976152" y="2244118"/>
              <a:ext cx="23313" cy="18036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 flipH="1" rot="-5400000">
              <a:off x="9031356" y="93334"/>
              <a:ext cx="23273" cy="18036"/>
            </a:xfrm>
            <a:custGeom>
              <a:rect b="b" l="l" r="r" t="t"/>
              <a:pathLst>
                <a:path extrusionOk="0" h="453" w="583">
                  <a:moveTo>
                    <a:pt x="291" y="0"/>
                  </a:moveTo>
                  <a:cubicBezTo>
                    <a:pt x="1" y="0"/>
                    <a:pt x="1" y="452"/>
                    <a:pt x="291" y="452"/>
                  </a:cubicBezTo>
                  <a:cubicBezTo>
                    <a:pt x="582" y="452"/>
                    <a:pt x="582" y="0"/>
                    <a:pt x="2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10"/>
          <p:cNvSpPr txBox="1"/>
          <p:nvPr>
            <p:ph type="title"/>
          </p:nvPr>
        </p:nvSpPr>
        <p:spPr>
          <a:xfrm>
            <a:off x="1177200" y="1703100"/>
            <a:ext cx="2527800" cy="173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42" name="Google Shape;442;p10"/>
          <p:cNvSpPr/>
          <p:nvPr/>
        </p:nvSpPr>
        <p:spPr>
          <a:xfrm flipH="1">
            <a:off x="7188935" y="0"/>
            <a:ext cx="1955065" cy="5143528"/>
          </a:xfrm>
          <a:custGeom>
            <a:rect b="b" l="l" r="r" t="t"/>
            <a:pathLst>
              <a:path extrusionOk="0" h="90575" w="94402">
                <a:moveTo>
                  <a:pt x="1" y="0"/>
                </a:moveTo>
                <a:lnTo>
                  <a:pt x="1" y="90575"/>
                </a:lnTo>
                <a:lnTo>
                  <a:pt x="86913" y="90575"/>
                </a:lnTo>
                <a:cubicBezTo>
                  <a:pt x="86913" y="90575"/>
                  <a:pt x="92263" y="82476"/>
                  <a:pt x="93122" y="78150"/>
                </a:cubicBezTo>
                <a:cubicBezTo>
                  <a:pt x="94401" y="71701"/>
                  <a:pt x="91680" y="64789"/>
                  <a:pt x="86938" y="60610"/>
                </a:cubicBezTo>
                <a:cubicBezTo>
                  <a:pt x="83589" y="57659"/>
                  <a:pt x="79427" y="55978"/>
                  <a:pt x="75666" y="53649"/>
                </a:cubicBezTo>
                <a:cubicBezTo>
                  <a:pt x="71904" y="51319"/>
                  <a:pt x="68310" y="47961"/>
                  <a:pt x="67416" y="43420"/>
                </a:cubicBezTo>
                <a:cubicBezTo>
                  <a:pt x="66336" y="37935"/>
                  <a:pt x="69462" y="32234"/>
                  <a:pt x="68504" y="26721"/>
                </a:cubicBezTo>
                <a:cubicBezTo>
                  <a:pt x="67750" y="22392"/>
                  <a:pt x="64638" y="19025"/>
                  <a:pt x="62934" y="15020"/>
                </a:cubicBezTo>
                <a:cubicBezTo>
                  <a:pt x="61435" y="11496"/>
                  <a:pt x="61793" y="8434"/>
                  <a:pt x="61690" y="4733"/>
                </a:cubicBezTo>
                <a:cubicBezTo>
                  <a:pt x="61610" y="1930"/>
                  <a:pt x="57607" y="0"/>
                  <a:pt x="576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84050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3"/>
          <p:cNvSpPr txBox="1"/>
          <p:nvPr>
            <p:ph type="ctrTitle"/>
          </p:nvPr>
        </p:nvSpPr>
        <p:spPr>
          <a:xfrm>
            <a:off x="2878625" y="0"/>
            <a:ext cx="5546100" cy="257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/>
              <a:t>DREAMER</a:t>
            </a:r>
            <a:endParaRPr sz="7300"/>
          </a:p>
        </p:txBody>
      </p:sp>
      <p:sp>
        <p:nvSpPr>
          <p:cNvPr id="497" name="Google Shape;497;p13"/>
          <p:cNvSpPr/>
          <p:nvPr/>
        </p:nvSpPr>
        <p:spPr>
          <a:xfrm flipH="1">
            <a:off x="1030211" y="4332607"/>
            <a:ext cx="130747" cy="133770"/>
          </a:xfrm>
          <a:custGeom>
            <a:rect b="b" l="l" r="r" t="t"/>
            <a:pathLst>
              <a:path extrusionOk="0" h="2080" w="2033">
                <a:moveTo>
                  <a:pt x="1220" y="1"/>
                </a:moveTo>
                <a:cubicBezTo>
                  <a:pt x="1203" y="1"/>
                  <a:pt x="1186" y="7"/>
                  <a:pt x="1172" y="22"/>
                </a:cubicBezTo>
                <a:lnTo>
                  <a:pt x="755" y="472"/>
                </a:lnTo>
                <a:cubicBezTo>
                  <a:pt x="743" y="486"/>
                  <a:pt x="725" y="493"/>
                  <a:pt x="706" y="493"/>
                </a:cubicBezTo>
                <a:cubicBezTo>
                  <a:pt x="704" y="493"/>
                  <a:pt x="701" y="493"/>
                  <a:pt x="698" y="493"/>
                </a:cubicBezTo>
                <a:lnTo>
                  <a:pt x="91" y="404"/>
                </a:lnTo>
                <a:cubicBezTo>
                  <a:pt x="88" y="404"/>
                  <a:pt x="85" y="404"/>
                  <a:pt x="82" y="404"/>
                </a:cubicBezTo>
                <a:cubicBezTo>
                  <a:pt x="34" y="404"/>
                  <a:pt x="1" y="456"/>
                  <a:pt x="26" y="501"/>
                </a:cubicBezTo>
                <a:lnTo>
                  <a:pt x="325" y="1034"/>
                </a:lnTo>
                <a:cubicBezTo>
                  <a:pt x="335" y="1053"/>
                  <a:pt x="337" y="1076"/>
                  <a:pt x="326" y="1095"/>
                </a:cubicBezTo>
                <a:lnTo>
                  <a:pt x="57" y="1644"/>
                </a:lnTo>
                <a:cubicBezTo>
                  <a:pt x="35" y="1688"/>
                  <a:pt x="69" y="1737"/>
                  <a:pt x="115" y="1737"/>
                </a:cubicBezTo>
                <a:cubicBezTo>
                  <a:pt x="119" y="1737"/>
                  <a:pt x="124" y="1736"/>
                  <a:pt x="129" y="1735"/>
                </a:cubicBezTo>
                <a:lnTo>
                  <a:pt x="730" y="1615"/>
                </a:lnTo>
                <a:cubicBezTo>
                  <a:pt x="734" y="1614"/>
                  <a:pt x="737" y="1614"/>
                  <a:pt x="741" y="1614"/>
                </a:cubicBezTo>
                <a:cubicBezTo>
                  <a:pt x="758" y="1614"/>
                  <a:pt x="775" y="1621"/>
                  <a:pt x="788" y="1632"/>
                </a:cubicBezTo>
                <a:lnTo>
                  <a:pt x="1226" y="2060"/>
                </a:lnTo>
                <a:cubicBezTo>
                  <a:pt x="1239" y="2073"/>
                  <a:pt x="1256" y="2079"/>
                  <a:pt x="1272" y="2079"/>
                </a:cubicBezTo>
                <a:cubicBezTo>
                  <a:pt x="1304" y="2079"/>
                  <a:pt x="1334" y="2057"/>
                  <a:pt x="1337" y="2021"/>
                </a:cubicBezTo>
                <a:lnTo>
                  <a:pt x="1408" y="1413"/>
                </a:lnTo>
                <a:cubicBezTo>
                  <a:pt x="1412" y="1391"/>
                  <a:pt x="1425" y="1373"/>
                  <a:pt x="1443" y="1362"/>
                </a:cubicBezTo>
                <a:lnTo>
                  <a:pt x="1986" y="1077"/>
                </a:lnTo>
                <a:cubicBezTo>
                  <a:pt x="2033" y="1051"/>
                  <a:pt x="2030" y="983"/>
                  <a:pt x="1982" y="961"/>
                </a:cubicBezTo>
                <a:lnTo>
                  <a:pt x="1426" y="706"/>
                </a:lnTo>
                <a:cubicBezTo>
                  <a:pt x="1406" y="697"/>
                  <a:pt x="1392" y="678"/>
                  <a:pt x="1388" y="659"/>
                </a:cubicBezTo>
                <a:lnTo>
                  <a:pt x="1283" y="54"/>
                </a:lnTo>
                <a:cubicBezTo>
                  <a:pt x="1278" y="21"/>
                  <a:pt x="1250" y="1"/>
                  <a:pt x="12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13"/>
          <p:cNvSpPr/>
          <p:nvPr/>
        </p:nvSpPr>
        <p:spPr>
          <a:xfrm flipH="1">
            <a:off x="3129581" y="4216114"/>
            <a:ext cx="90038" cy="89137"/>
          </a:xfrm>
          <a:custGeom>
            <a:rect b="b" l="l" r="r" t="t"/>
            <a:pathLst>
              <a:path extrusionOk="0" h="1386" w="1400">
                <a:moveTo>
                  <a:pt x="960" y="1"/>
                </a:moveTo>
                <a:cubicBezTo>
                  <a:pt x="951" y="1"/>
                  <a:pt x="941" y="4"/>
                  <a:pt x="933" y="11"/>
                </a:cubicBezTo>
                <a:lnTo>
                  <a:pt x="609" y="264"/>
                </a:lnTo>
                <a:cubicBezTo>
                  <a:pt x="602" y="270"/>
                  <a:pt x="593" y="273"/>
                  <a:pt x="584" y="273"/>
                </a:cubicBezTo>
                <a:cubicBezTo>
                  <a:pt x="579" y="273"/>
                  <a:pt x="574" y="273"/>
                  <a:pt x="569" y="271"/>
                </a:cubicBezTo>
                <a:lnTo>
                  <a:pt x="177" y="149"/>
                </a:lnTo>
                <a:cubicBezTo>
                  <a:pt x="172" y="148"/>
                  <a:pt x="168" y="147"/>
                  <a:pt x="164" y="147"/>
                </a:cubicBezTo>
                <a:cubicBezTo>
                  <a:pt x="135" y="147"/>
                  <a:pt x="111" y="177"/>
                  <a:pt x="122" y="207"/>
                </a:cubicBezTo>
                <a:lnTo>
                  <a:pt x="264" y="592"/>
                </a:lnTo>
                <a:cubicBezTo>
                  <a:pt x="268" y="606"/>
                  <a:pt x="267" y="621"/>
                  <a:pt x="258" y="633"/>
                </a:cubicBezTo>
                <a:lnTo>
                  <a:pt x="22" y="969"/>
                </a:lnTo>
                <a:cubicBezTo>
                  <a:pt x="0" y="998"/>
                  <a:pt x="22" y="1038"/>
                  <a:pt x="57" y="1038"/>
                </a:cubicBezTo>
                <a:cubicBezTo>
                  <a:pt x="57" y="1038"/>
                  <a:pt x="58" y="1038"/>
                  <a:pt x="58" y="1038"/>
                </a:cubicBezTo>
                <a:lnTo>
                  <a:pt x="469" y="1022"/>
                </a:lnTo>
                <a:cubicBezTo>
                  <a:pt x="483" y="1022"/>
                  <a:pt x="498" y="1027"/>
                  <a:pt x="506" y="1039"/>
                </a:cubicBezTo>
                <a:lnTo>
                  <a:pt x="753" y="1367"/>
                </a:lnTo>
                <a:cubicBezTo>
                  <a:pt x="762" y="1380"/>
                  <a:pt x="776" y="1386"/>
                  <a:pt x="789" y="1386"/>
                </a:cubicBezTo>
                <a:cubicBezTo>
                  <a:pt x="808" y="1386"/>
                  <a:pt x="826" y="1374"/>
                  <a:pt x="832" y="1353"/>
                </a:cubicBezTo>
                <a:lnTo>
                  <a:pt x="943" y="957"/>
                </a:lnTo>
                <a:cubicBezTo>
                  <a:pt x="948" y="942"/>
                  <a:pt x="958" y="932"/>
                  <a:pt x="971" y="927"/>
                </a:cubicBezTo>
                <a:lnTo>
                  <a:pt x="1360" y="794"/>
                </a:lnTo>
                <a:cubicBezTo>
                  <a:pt x="1394" y="784"/>
                  <a:pt x="1400" y="737"/>
                  <a:pt x="1370" y="717"/>
                </a:cubicBezTo>
                <a:lnTo>
                  <a:pt x="1028" y="489"/>
                </a:lnTo>
                <a:cubicBezTo>
                  <a:pt x="1017" y="481"/>
                  <a:pt x="1010" y="467"/>
                  <a:pt x="1009" y="454"/>
                </a:cubicBezTo>
                <a:lnTo>
                  <a:pt x="1003" y="43"/>
                </a:lnTo>
                <a:cubicBezTo>
                  <a:pt x="1003" y="18"/>
                  <a:pt x="983" y="1"/>
                  <a:pt x="9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13"/>
          <p:cNvGrpSpPr/>
          <p:nvPr/>
        </p:nvGrpSpPr>
        <p:grpSpPr>
          <a:xfrm flipH="1">
            <a:off x="-187672" y="285708"/>
            <a:ext cx="4538159" cy="5226177"/>
            <a:chOff x="4276410" y="909358"/>
            <a:chExt cx="2976818" cy="3206440"/>
          </a:xfrm>
        </p:grpSpPr>
        <p:sp>
          <p:nvSpPr>
            <p:cNvPr id="500" name="Google Shape;500;p13"/>
            <p:cNvSpPr/>
            <p:nvPr/>
          </p:nvSpPr>
          <p:spPr>
            <a:xfrm>
              <a:off x="4276410" y="1696781"/>
              <a:ext cx="2439142" cy="1841008"/>
            </a:xfrm>
            <a:custGeom>
              <a:rect b="b" l="l" r="r" t="t"/>
              <a:pathLst>
                <a:path extrusionOk="0" h="40807" w="54065">
                  <a:moveTo>
                    <a:pt x="31250" y="0"/>
                  </a:moveTo>
                  <a:cubicBezTo>
                    <a:pt x="30197" y="0"/>
                    <a:pt x="29144" y="167"/>
                    <a:pt x="28146" y="504"/>
                  </a:cubicBezTo>
                  <a:cubicBezTo>
                    <a:pt x="24842" y="1619"/>
                    <a:pt x="22739" y="4356"/>
                    <a:pt x="19817" y="6041"/>
                  </a:cubicBezTo>
                  <a:cubicBezTo>
                    <a:pt x="16902" y="7722"/>
                    <a:pt x="13469" y="8325"/>
                    <a:pt x="10152" y="8559"/>
                  </a:cubicBezTo>
                  <a:cubicBezTo>
                    <a:pt x="7763" y="8727"/>
                    <a:pt x="5051" y="8876"/>
                    <a:pt x="3516" y="10714"/>
                  </a:cubicBezTo>
                  <a:cubicBezTo>
                    <a:pt x="0" y="14920"/>
                    <a:pt x="4270" y="19658"/>
                    <a:pt x="6145" y="23340"/>
                  </a:cubicBezTo>
                  <a:cubicBezTo>
                    <a:pt x="7947" y="26878"/>
                    <a:pt x="6725" y="30243"/>
                    <a:pt x="6907" y="33937"/>
                  </a:cubicBezTo>
                  <a:cubicBezTo>
                    <a:pt x="6979" y="35430"/>
                    <a:pt x="7390" y="36946"/>
                    <a:pt x="8325" y="38114"/>
                  </a:cubicBezTo>
                  <a:cubicBezTo>
                    <a:pt x="9906" y="40086"/>
                    <a:pt x="12444" y="40806"/>
                    <a:pt x="15043" y="40806"/>
                  </a:cubicBezTo>
                  <a:cubicBezTo>
                    <a:pt x="17251" y="40806"/>
                    <a:pt x="19502" y="40287"/>
                    <a:pt x="21250" y="39573"/>
                  </a:cubicBezTo>
                  <a:cubicBezTo>
                    <a:pt x="23031" y="38847"/>
                    <a:pt x="24574" y="37834"/>
                    <a:pt x="25946" y="36501"/>
                  </a:cubicBezTo>
                  <a:cubicBezTo>
                    <a:pt x="27447" y="35040"/>
                    <a:pt x="29119" y="33575"/>
                    <a:pt x="31260" y="33239"/>
                  </a:cubicBezTo>
                  <a:cubicBezTo>
                    <a:pt x="31578" y="33189"/>
                    <a:pt x="31885" y="33165"/>
                    <a:pt x="32182" y="33165"/>
                  </a:cubicBezTo>
                  <a:cubicBezTo>
                    <a:pt x="36716" y="33165"/>
                    <a:pt x="39002" y="38610"/>
                    <a:pt x="43620" y="38806"/>
                  </a:cubicBezTo>
                  <a:cubicBezTo>
                    <a:pt x="43702" y="38809"/>
                    <a:pt x="43783" y="38811"/>
                    <a:pt x="43864" y="38811"/>
                  </a:cubicBezTo>
                  <a:cubicBezTo>
                    <a:pt x="45648" y="38811"/>
                    <a:pt x="47415" y="37988"/>
                    <a:pt x="48572" y="36629"/>
                  </a:cubicBezTo>
                  <a:cubicBezTo>
                    <a:pt x="50091" y="34843"/>
                    <a:pt x="50425" y="32388"/>
                    <a:pt x="49646" y="30215"/>
                  </a:cubicBezTo>
                  <a:cubicBezTo>
                    <a:pt x="49014" y="28447"/>
                    <a:pt x="47810" y="26919"/>
                    <a:pt x="47328" y="25094"/>
                  </a:cubicBezTo>
                  <a:cubicBezTo>
                    <a:pt x="46840" y="23249"/>
                    <a:pt x="47380" y="21407"/>
                    <a:pt x="48372" y="19826"/>
                  </a:cubicBezTo>
                  <a:cubicBezTo>
                    <a:pt x="49343" y="18279"/>
                    <a:pt x="50657" y="16980"/>
                    <a:pt x="51738" y="15507"/>
                  </a:cubicBezTo>
                  <a:cubicBezTo>
                    <a:pt x="52061" y="15063"/>
                    <a:pt x="52350" y="14582"/>
                    <a:pt x="52600" y="14077"/>
                  </a:cubicBezTo>
                  <a:cubicBezTo>
                    <a:pt x="53601" y="12050"/>
                    <a:pt x="54065" y="9336"/>
                    <a:pt x="53081" y="7221"/>
                  </a:cubicBezTo>
                  <a:cubicBezTo>
                    <a:pt x="52223" y="5379"/>
                    <a:pt x="50323" y="4192"/>
                    <a:pt x="48351" y="3699"/>
                  </a:cubicBezTo>
                  <a:cubicBezTo>
                    <a:pt x="45143" y="2896"/>
                    <a:pt x="41797" y="3874"/>
                    <a:pt x="38664" y="2619"/>
                  </a:cubicBezTo>
                  <a:cubicBezTo>
                    <a:pt x="37516" y="2160"/>
                    <a:pt x="36499" y="1427"/>
                    <a:pt x="35380" y="904"/>
                  </a:cubicBezTo>
                  <a:cubicBezTo>
                    <a:pt x="34092" y="304"/>
                    <a:pt x="32671" y="0"/>
                    <a:pt x="312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6915450" y="1285466"/>
              <a:ext cx="63161" cy="62529"/>
            </a:xfrm>
            <a:custGeom>
              <a:rect b="b" l="l" r="r" t="t"/>
              <a:pathLst>
                <a:path extrusionOk="0" h="1386" w="1400">
                  <a:moveTo>
                    <a:pt x="960" y="1"/>
                  </a:moveTo>
                  <a:cubicBezTo>
                    <a:pt x="951" y="1"/>
                    <a:pt x="941" y="4"/>
                    <a:pt x="933" y="11"/>
                  </a:cubicBezTo>
                  <a:lnTo>
                    <a:pt x="609" y="264"/>
                  </a:lnTo>
                  <a:cubicBezTo>
                    <a:pt x="602" y="270"/>
                    <a:pt x="593" y="273"/>
                    <a:pt x="584" y="273"/>
                  </a:cubicBezTo>
                  <a:cubicBezTo>
                    <a:pt x="579" y="273"/>
                    <a:pt x="574" y="273"/>
                    <a:pt x="569" y="271"/>
                  </a:cubicBezTo>
                  <a:lnTo>
                    <a:pt x="177" y="149"/>
                  </a:lnTo>
                  <a:cubicBezTo>
                    <a:pt x="172" y="148"/>
                    <a:pt x="168" y="147"/>
                    <a:pt x="164" y="147"/>
                  </a:cubicBezTo>
                  <a:cubicBezTo>
                    <a:pt x="135" y="147"/>
                    <a:pt x="111" y="177"/>
                    <a:pt x="122" y="207"/>
                  </a:cubicBezTo>
                  <a:lnTo>
                    <a:pt x="264" y="592"/>
                  </a:lnTo>
                  <a:cubicBezTo>
                    <a:pt x="268" y="606"/>
                    <a:pt x="267" y="621"/>
                    <a:pt x="258" y="633"/>
                  </a:cubicBezTo>
                  <a:lnTo>
                    <a:pt x="22" y="969"/>
                  </a:lnTo>
                  <a:cubicBezTo>
                    <a:pt x="0" y="998"/>
                    <a:pt x="22" y="1038"/>
                    <a:pt x="57" y="1038"/>
                  </a:cubicBezTo>
                  <a:cubicBezTo>
                    <a:pt x="57" y="1038"/>
                    <a:pt x="58" y="1038"/>
                    <a:pt x="58" y="1038"/>
                  </a:cubicBezTo>
                  <a:lnTo>
                    <a:pt x="469" y="1022"/>
                  </a:lnTo>
                  <a:cubicBezTo>
                    <a:pt x="483" y="1022"/>
                    <a:pt x="498" y="1027"/>
                    <a:pt x="506" y="1039"/>
                  </a:cubicBezTo>
                  <a:lnTo>
                    <a:pt x="753" y="1367"/>
                  </a:lnTo>
                  <a:cubicBezTo>
                    <a:pt x="762" y="1380"/>
                    <a:pt x="776" y="1386"/>
                    <a:pt x="789" y="1386"/>
                  </a:cubicBezTo>
                  <a:cubicBezTo>
                    <a:pt x="808" y="1386"/>
                    <a:pt x="826" y="1374"/>
                    <a:pt x="832" y="1353"/>
                  </a:cubicBezTo>
                  <a:lnTo>
                    <a:pt x="943" y="957"/>
                  </a:lnTo>
                  <a:cubicBezTo>
                    <a:pt x="948" y="942"/>
                    <a:pt x="958" y="932"/>
                    <a:pt x="971" y="927"/>
                  </a:cubicBezTo>
                  <a:lnTo>
                    <a:pt x="1360" y="794"/>
                  </a:lnTo>
                  <a:cubicBezTo>
                    <a:pt x="1394" y="784"/>
                    <a:pt x="1400" y="737"/>
                    <a:pt x="1370" y="717"/>
                  </a:cubicBezTo>
                  <a:lnTo>
                    <a:pt x="1028" y="489"/>
                  </a:lnTo>
                  <a:cubicBezTo>
                    <a:pt x="1017" y="481"/>
                    <a:pt x="1010" y="467"/>
                    <a:pt x="1009" y="454"/>
                  </a:cubicBezTo>
                  <a:lnTo>
                    <a:pt x="1003" y="43"/>
                  </a:lnTo>
                  <a:cubicBezTo>
                    <a:pt x="1003" y="18"/>
                    <a:pt x="983" y="1"/>
                    <a:pt x="9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6158388" y="909358"/>
              <a:ext cx="94877" cy="92486"/>
            </a:xfrm>
            <a:custGeom>
              <a:rect b="b" l="l" r="r" t="t"/>
              <a:pathLst>
                <a:path extrusionOk="0" h="2050" w="2103">
                  <a:moveTo>
                    <a:pt x="601" y="0"/>
                  </a:moveTo>
                  <a:cubicBezTo>
                    <a:pt x="566" y="0"/>
                    <a:pt x="534" y="29"/>
                    <a:pt x="536" y="69"/>
                  </a:cubicBezTo>
                  <a:lnTo>
                    <a:pt x="560" y="681"/>
                  </a:lnTo>
                  <a:cubicBezTo>
                    <a:pt x="562" y="703"/>
                    <a:pt x="551" y="723"/>
                    <a:pt x="534" y="735"/>
                  </a:cubicBezTo>
                  <a:lnTo>
                    <a:pt x="44" y="1103"/>
                  </a:lnTo>
                  <a:cubicBezTo>
                    <a:pt x="0" y="1136"/>
                    <a:pt x="14" y="1204"/>
                    <a:pt x="66" y="1217"/>
                  </a:cubicBezTo>
                  <a:lnTo>
                    <a:pt x="655" y="1384"/>
                  </a:lnTo>
                  <a:cubicBezTo>
                    <a:pt x="675" y="1389"/>
                    <a:pt x="692" y="1406"/>
                    <a:pt x="699" y="1426"/>
                  </a:cubicBezTo>
                  <a:lnTo>
                    <a:pt x="898" y="2006"/>
                  </a:lnTo>
                  <a:cubicBezTo>
                    <a:pt x="907" y="2035"/>
                    <a:pt x="933" y="2050"/>
                    <a:pt x="959" y="2050"/>
                  </a:cubicBezTo>
                  <a:cubicBezTo>
                    <a:pt x="980" y="2050"/>
                    <a:pt x="1001" y="2040"/>
                    <a:pt x="1014" y="2021"/>
                  </a:cubicBezTo>
                  <a:lnTo>
                    <a:pt x="1353" y="1512"/>
                  </a:lnTo>
                  <a:cubicBezTo>
                    <a:pt x="1365" y="1495"/>
                    <a:pt x="1386" y="1484"/>
                    <a:pt x="1406" y="1484"/>
                  </a:cubicBezTo>
                  <a:lnTo>
                    <a:pt x="2019" y="1474"/>
                  </a:lnTo>
                  <a:cubicBezTo>
                    <a:pt x="2072" y="1471"/>
                    <a:pt x="2103" y="1408"/>
                    <a:pt x="2068" y="1365"/>
                  </a:cubicBezTo>
                  <a:lnTo>
                    <a:pt x="1687" y="886"/>
                  </a:lnTo>
                  <a:cubicBezTo>
                    <a:pt x="1675" y="868"/>
                    <a:pt x="1670" y="847"/>
                    <a:pt x="1676" y="826"/>
                  </a:cubicBezTo>
                  <a:lnTo>
                    <a:pt x="1857" y="241"/>
                  </a:lnTo>
                  <a:cubicBezTo>
                    <a:pt x="1871" y="197"/>
                    <a:pt x="1837" y="156"/>
                    <a:pt x="1795" y="156"/>
                  </a:cubicBezTo>
                  <a:cubicBezTo>
                    <a:pt x="1788" y="156"/>
                    <a:pt x="1780" y="158"/>
                    <a:pt x="1772" y="160"/>
                  </a:cubicBezTo>
                  <a:lnTo>
                    <a:pt x="1198" y="373"/>
                  </a:lnTo>
                  <a:cubicBezTo>
                    <a:pt x="1191" y="375"/>
                    <a:pt x="1183" y="377"/>
                    <a:pt x="1176" y="377"/>
                  </a:cubicBezTo>
                  <a:cubicBezTo>
                    <a:pt x="1163" y="377"/>
                    <a:pt x="1150" y="373"/>
                    <a:pt x="1139" y="366"/>
                  </a:cubicBezTo>
                  <a:lnTo>
                    <a:pt x="637" y="12"/>
                  </a:lnTo>
                  <a:cubicBezTo>
                    <a:pt x="626" y="4"/>
                    <a:pt x="613" y="0"/>
                    <a:pt x="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6800772" y="2037580"/>
              <a:ext cx="91629" cy="93794"/>
            </a:xfrm>
            <a:custGeom>
              <a:rect b="b" l="l" r="r" t="t"/>
              <a:pathLst>
                <a:path extrusionOk="0" h="2079" w="2031">
                  <a:moveTo>
                    <a:pt x="1218" y="1"/>
                  </a:moveTo>
                  <a:cubicBezTo>
                    <a:pt x="1201" y="1"/>
                    <a:pt x="1184" y="7"/>
                    <a:pt x="1170" y="22"/>
                  </a:cubicBezTo>
                  <a:lnTo>
                    <a:pt x="754" y="472"/>
                  </a:lnTo>
                  <a:cubicBezTo>
                    <a:pt x="742" y="486"/>
                    <a:pt x="723" y="493"/>
                    <a:pt x="704" y="493"/>
                  </a:cubicBezTo>
                  <a:cubicBezTo>
                    <a:pt x="702" y="493"/>
                    <a:pt x="699" y="493"/>
                    <a:pt x="696" y="493"/>
                  </a:cubicBezTo>
                  <a:lnTo>
                    <a:pt x="90" y="405"/>
                  </a:lnTo>
                  <a:cubicBezTo>
                    <a:pt x="87" y="405"/>
                    <a:pt x="83" y="405"/>
                    <a:pt x="80" y="405"/>
                  </a:cubicBezTo>
                  <a:cubicBezTo>
                    <a:pt x="32" y="405"/>
                    <a:pt x="0" y="457"/>
                    <a:pt x="24" y="501"/>
                  </a:cubicBezTo>
                  <a:lnTo>
                    <a:pt x="323" y="1034"/>
                  </a:lnTo>
                  <a:cubicBezTo>
                    <a:pt x="334" y="1054"/>
                    <a:pt x="335" y="1077"/>
                    <a:pt x="326" y="1095"/>
                  </a:cubicBezTo>
                  <a:lnTo>
                    <a:pt x="56" y="1645"/>
                  </a:lnTo>
                  <a:cubicBezTo>
                    <a:pt x="33" y="1689"/>
                    <a:pt x="67" y="1738"/>
                    <a:pt x="113" y="1738"/>
                  </a:cubicBezTo>
                  <a:cubicBezTo>
                    <a:pt x="118" y="1738"/>
                    <a:pt x="122" y="1738"/>
                    <a:pt x="127" y="1737"/>
                  </a:cubicBezTo>
                  <a:lnTo>
                    <a:pt x="728" y="1616"/>
                  </a:lnTo>
                  <a:cubicBezTo>
                    <a:pt x="733" y="1615"/>
                    <a:pt x="737" y="1615"/>
                    <a:pt x="742" y="1615"/>
                  </a:cubicBezTo>
                  <a:cubicBezTo>
                    <a:pt x="759" y="1615"/>
                    <a:pt x="774" y="1621"/>
                    <a:pt x="786" y="1633"/>
                  </a:cubicBezTo>
                  <a:lnTo>
                    <a:pt x="1224" y="2060"/>
                  </a:lnTo>
                  <a:cubicBezTo>
                    <a:pt x="1238" y="2073"/>
                    <a:pt x="1254" y="2079"/>
                    <a:pt x="1270" y="2079"/>
                  </a:cubicBezTo>
                  <a:cubicBezTo>
                    <a:pt x="1302" y="2079"/>
                    <a:pt x="1331" y="2057"/>
                    <a:pt x="1334" y="2021"/>
                  </a:cubicBezTo>
                  <a:lnTo>
                    <a:pt x="1407" y="1413"/>
                  </a:lnTo>
                  <a:cubicBezTo>
                    <a:pt x="1410" y="1392"/>
                    <a:pt x="1423" y="1373"/>
                    <a:pt x="1441" y="1364"/>
                  </a:cubicBezTo>
                  <a:lnTo>
                    <a:pt x="1983" y="1078"/>
                  </a:lnTo>
                  <a:cubicBezTo>
                    <a:pt x="2031" y="1051"/>
                    <a:pt x="2029" y="983"/>
                    <a:pt x="1980" y="962"/>
                  </a:cubicBezTo>
                  <a:lnTo>
                    <a:pt x="1424" y="706"/>
                  </a:lnTo>
                  <a:cubicBezTo>
                    <a:pt x="1403" y="698"/>
                    <a:pt x="1391" y="678"/>
                    <a:pt x="1386" y="659"/>
                  </a:cubicBezTo>
                  <a:lnTo>
                    <a:pt x="1282" y="55"/>
                  </a:lnTo>
                  <a:cubicBezTo>
                    <a:pt x="1276" y="21"/>
                    <a:pt x="1248" y="1"/>
                    <a:pt x="1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5868912" y="1514556"/>
              <a:ext cx="91719" cy="93839"/>
            </a:xfrm>
            <a:custGeom>
              <a:rect b="b" l="l" r="r" t="t"/>
              <a:pathLst>
                <a:path extrusionOk="0" h="2080" w="2033">
                  <a:moveTo>
                    <a:pt x="1220" y="1"/>
                  </a:moveTo>
                  <a:cubicBezTo>
                    <a:pt x="1203" y="1"/>
                    <a:pt x="1186" y="7"/>
                    <a:pt x="1172" y="22"/>
                  </a:cubicBezTo>
                  <a:lnTo>
                    <a:pt x="755" y="472"/>
                  </a:lnTo>
                  <a:cubicBezTo>
                    <a:pt x="743" y="486"/>
                    <a:pt x="725" y="493"/>
                    <a:pt x="706" y="493"/>
                  </a:cubicBezTo>
                  <a:cubicBezTo>
                    <a:pt x="704" y="493"/>
                    <a:pt x="701" y="493"/>
                    <a:pt x="698" y="493"/>
                  </a:cubicBezTo>
                  <a:lnTo>
                    <a:pt x="91" y="404"/>
                  </a:lnTo>
                  <a:cubicBezTo>
                    <a:pt x="88" y="404"/>
                    <a:pt x="85" y="404"/>
                    <a:pt x="82" y="404"/>
                  </a:cubicBezTo>
                  <a:cubicBezTo>
                    <a:pt x="34" y="404"/>
                    <a:pt x="1" y="456"/>
                    <a:pt x="26" y="501"/>
                  </a:cubicBezTo>
                  <a:lnTo>
                    <a:pt x="325" y="1034"/>
                  </a:lnTo>
                  <a:cubicBezTo>
                    <a:pt x="335" y="1053"/>
                    <a:pt x="337" y="1076"/>
                    <a:pt x="326" y="1095"/>
                  </a:cubicBezTo>
                  <a:lnTo>
                    <a:pt x="57" y="1644"/>
                  </a:lnTo>
                  <a:cubicBezTo>
                    <a:pt x="35" y="1688"/>
                    <a:pt x="69" y="1737"/>
                    <a:pt x="115" y="1737"/>
                  </a:cubicBezTo>
                  <a:cubicBezTo>
                    <a:pt x="119" y="1737"/>
                    <a:pt x="124" y="1736"/>
                    <a:pt x="129" y="1735"/>
                  </a:cubicBezTo>
                  <a:lnTo>
                    <a:pt x="730" y="1615"/>
                  </a:lnTo>
                  <a:cubicBezTo>
                    <a:pt x="734" y="1614"/>
                    <a:pt x="737" y="1614"/>
                    <a:pt x="741" y="1614"/>
                  </a:cubicBezTo>
                  <a:cubicBezTo>
                    <a:pt x="758" y="1614"/>
                    <a:pt x="775" y="1621"/>
                    <a:pt x="788" y="1632"/>
                  </a:cubicBezTo>
                  <a:lnTo>
                    <a:pt x="1226" y="2060"/>
                  </a:lnTo>
                  <a:cubicBezTo>
                    <a:pt x="1239" y="2073"/>
                    <a:pt x="1256" y="2079"/>
                    <a:pt x="1272" y="2079"/>
                  </a:cubicBezTo>
                  <a:cubicBezTo>
                    <a:pt x="1304" y="2079"/>
                    <a:pt x="1334" y="2057"/>
                    <a:pt x="1337" y="2021"/>
                  </a:cubicBezTo>
                  <a:lnTo>
                    <a:pt x="1408" y="1413"/>
                  </a:lnTo>
                  <a:cubicBezTo>
                    <a:pt x="1412" y="1391"/>
                    <a:pt x="1425" y="1373"/>
                    <a:pt x="1443" y="1362"/>
                  </a:cubicBezTo>
                  <a:lnTo>
                    <a:pt x="1986" y="1077"/>
                  </a:lnTo>
                  <a:cubicBezTo>
                    <a:pt x="2033" y="1051"/>
                    <a:pt x="2030" y="983"/>
                    <a:pt x="1982" y="961"/>
                  </a:cubicBezTo>
                  <a:lnTo>
                    <a:pt x="1426" y="706"/>
                  </a:lnTo>
                  <a:cubicBezTo>
                    <a:pt x="1406" y="697"/>
                    <a:pt x="1392" y="678"/>
                    <a:pt x="1388" y="659"/>
                  </a:cubicBezTo>
                  <a:lnTo>
                    <a:pt x="1283" y="54"/>
                  </a:lnTo>
                  <a:cubicBezTo>
                    <a:pt x="1278" y="21"/>
                    <a:pt x="1250" y="1"/>
                    <a:pt x="1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6336747" y="1573240"/>
              <a:ext cx="26257" cy="20437"/>
            </a:xfrm>
            <a:custGeom>
              <a:rect b="b" l="l" r="r" t="t"/>
              <a:pathLst>
                <a:path extrusionOk="0" h="453" w="582">
                  <a:moveTo>
                    <a:pt x="292" y="0"/>
                  </a:moveTo>
                  <a:cubicBezTo>
                    <a:pt x="1" y="0"/>
                    <a:pt x="0" y="453"/>
                    <a:pt x="292" y="453"/>
                  </a:cubicBezTo>
                  <a:cubicBezTo>
                    <a:pt x="582" y="453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6875403" y="1676355"/>
              <a:ext cx="26257" cy="20437"/>
            </a:xfrm>
            <a:custGeom>
              <a:rect b="b" l="l" r="r" t="t"/>
              <a:pathLst>
                <a:path extrusionOk="0" h="453" w="582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5879332" y="1155841"/>
              <a:ext cx="26302" cy="20482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2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7048842" y="1001844"/>
              <a:ext cx="26347" cy="20437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3" y="0"/>
                    <a:pt x="0" y="452"/>
                    <a:pt x="292" y="452"/>
                  </a:cubicBezTo>
                  <a:cubicBezTo>
                    <a:pt x="583" y="452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6415805" y="1193603"/>
              <a:ext cx="26347" cy="20437"/>
            </a:xfrm>
            <a:custGeom>
              <a:rect b="b" l="l" r="r" t="t"/>
              <a:pathLst>
                <a:path extrusionOk="0" h="453" w="584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4" y="453"/>
                    <a:pt x="584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5019741" y="3848323"/>
              <a:ext cx="26302" cy="20482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2" y="1"/>
                    <a:pt x="1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6168325" y="4095361"/>
              <a:ext cx="26347" cy="20437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0" y="0"/>
                    <a:pt x="0" y="453"/>
                    <a:pt x="292" y="453"/>
                  </a:cubicBezTo>
                  <a:cubicBezTo>
                    <a:pt x="583" y="453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5482827" y="3924681"/>
              <a:ext cx="26302" cy="20437"/>
            </a:xfrm>
            <a:custGeom>
              <a:rect b="b" l="l" r="r" t="t"/>
              <a:pathLst>
                <a:path extrusionOk="0" h="453" w="583">
                  <a:moveTo>
                    <a:pt x="292" y="1"/>
                  </a:moveTo>
                  <a:cubicBezTo>
                    <a:pt x="1" y="1"/>
                    <a:pt x="1" y="453"/>
                    <a:pt x="292" y="453"/>
                  </a:cubicBezTo>
                  <a:cubicBezTo>
                    <a:pt x="583" y="453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6282607" y="3758286"/>
              <a:ext cx="20392" cy="24543"/>
            </a:xfrm>
            <a:custGeom>
              <a:rect b="b" l="l" r="r" t="t"/>
              <a:pathLst>
                <a:path extrusionOk="0" h="544" w="452">
                  <a:moveTo>
                    <a:pt x="236" y="0"/>
                  </a:moveTo>
                  <a:cubicBezTo>
                    <a:pt x="233" y="0"/>
                    <a:pt x="229" y="0"/>
                    <a:pt x="226" y="0"/>
                  </a:cubicBezTo>
                  <a:cubicBezTo>
                    <a:pt x="104" y="5"/>
                    <a:pt x="1" y="99"/>
                    <a:pt x="1" y="225"/>
                  </a:cubicBezTo>
                  <a:lnTo>
                    <a:pt x="1" y="318"/>
                  </a:lnTo>
                  <a:cubicBezTo>
                    <a:pt x="1" y="432"/>
                    <a:pt x="99" y="543"/>
                    <a:pt x="217" y="543"/>
                  </a:cubicBezTo>
                  <a:cubicBezTo>
                    <a:pt x="220" y="543"/>
                    <a:pt x="223" y="543"/>
                    <a:pt x="226" y="543"/>
                  </a:cubicBezTo>
                  <a:cubicBezTo>
                    <a:pt x="349" y="537"/>
                    <a:pt x="452" y="445"/>
                    <a:pt x="452" y="318"/>
                  </a:cubicBezTo>
                  <a:lnTo>
                    <a:pt x="452" y="225"/>
                  </a:lnTo>
                  <a:cubicBezTo>
                    <a:pt x="452" y="111"/>
                    <a:pt x="354" y="0"/>
                    <a:pt x="2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5520749" y="3649135"/>
              <a:ext cx="26347" cy="20437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3" y="0"/>
                    <a:pt x="1" y="452"/>
                    <a:pt x="292" y="452"/>
                  </a:cubicBezTo>
                  <a:cubicBezTo>
                    <a:pt x="584" y="452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7157866" y="4040263"/>
              <a:ext cx="26302" cy="20482"/>
            </a:xfrm>
            <a:custGeom>
              <a:rect b="b" l="l" r="r" t="t"/>
              <a:pathLst>
                <a:path extrusionOk="0" h="454" w="583">
                  <a:moveTo>
                    <a:pt x="291" y="1"/>
                  </a:moveTo>
                  <a:cubicBezTo>
                    <a:pt x="2" y="1"/>
                    <a:pt x="1" y="453"/>
                    <a:pt x="291" y="453"/>
                  </a:cubicBezTo>
                  <a:cubicBezTo>
                    <a:pt x="582" y="453"/>
                    <a:pt x="582" y="1"/>
                    <a:pt x="2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6689250" y="3585648"/>
              <a:ext cx="26302" cy="20392"/>
            </a:xfrm>
            <a:custGeom>
              <a:rect b="b" l="l" r="r" t="t"/>
              <a:pathLst>
                <a:path extrusionOk="0" h="452" w="583">
                  <a:moveTo>
                    <a:pt x="292" y="1"/>
                  </a:moveTo>
                  <a:cubicBezTo>
                    <a:pt x="1" y="1"/>
                    <a:pt x="1" y="452"/>
                    <a:pt x="292" y="452"/>
                  </a:cubicBezTo>
                  <a:cubicBezTo>
                    <a:pt x="582" y="452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6760351" y="3127889"/>
              <a:ext cx="26347" cy="20392"/>
            </a:xfrm>
            <a:custGeom>
              <a:rect b="b" l="l" r="r" t="t"/>
              <a:pathLst>
                <a:path extrusionOk="0" h="452" w="584">
                  <a:moveTo>
                    <a:pt x="292" y="1"/>
                  </a:moveTo>
                  <a:cubicBezTo>
                    <a:pt x="3" y="1"/>
                    <a:pt x="0" y="452"/>
                    <a:pt x="292" y="452"/>
                  </a:cubicBezTo>
                  <a:cubicBezTo>
                    <a:pt x="583" y="452"/>
                    <a:pt x="583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6616250" y="2731775"/>
              <a:ext cx="26302" cy="20482"/>
            </a:xfrm>
            <a:custGeom>
              <a:rect b="b" l="l" r="r" t="t"/>
              <a:pathLst>
                <a:path extrusionOk="0" h="454" w="583">
                  <a:moveTo>
                    <a:pt x="292" y="1"/>
                  </a:moveTo>
                  <a:cubicBezTo>
                    <a:pt x="0" y="1"/>
                    <a:pt x="0" y="453"/>
                    <a:pt x="292" y="453"/>
                  </a:cubicBezTo>
                  <a:cubicBezTo>
                    <a:pt x="582" y="453"/>
                    <a:pt x="582" y="1"/>
                    <a:pt x="2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7030863" y="2690439"/>
              <a:ext cx="26347" cy="20437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1" y="0"/>
                    <a:pt x="1" y="452"/>
                    <a:pt x="292" y="452"/>
                  </a:cubicBezTo>
                  <a:cubicBezTo>
                    <a:pt x="584" y="452"/>
                    <a:pt x="584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7048869" y="2364613"/>
              <a:ext cx="26302" cy="20437"/>
            </a:xfrm>
            <a:custGeom>
              <a:rect b="b" l="l" r="r" t="t"/>
              <a:pathLst>
                <a:path extrusionOk="0" h="453" w="583">
                  <a:moveTo>
                    <a:pt x="292" y="0"/>
                  </a:moveTo>
                  <a:cubicBezTo>
                    <a:pt x="0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7227016" y="2002572"/>
              <a:ext cx="26212" cy="20437"/>
            </a:xfrm>
            <a:custGeom>
              <a:rect b="b" l="l" r="r" t="t"/>
              <a:pathLst>
                <a:path extrusionOk="0" h="453" w="581">
                  <a:moveTo>
                    <a:pt x="290" y="0"/>
                  </a:moveTo>
                  <a:cubicBezTo>
                    <a:pt x="0" y="0"/>
                    <a:pt x="0" y="452"/>
                    <a:pt x="290" y="452"/>
                  </a:cubicBezTo>
                  <a:cubicBezTo>
                    <a:pt x="581" y="452"/>
                    <a:pt x="581" y="0"/>
                    <a:pt x="2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7106160" y="1408819"/>
              <a:ext cx="26347" cy="20437"/>
            </a:xfrm>
            <a:custGeom>
              <a:rect b="b" l="l" r="r" t="t"/>
              <a:pathLst>
                <a:path extrusionOk="0" h="453" w="584">
                  <a:moveTo>
                    <a:pt x="292" y="0"/>
                  </a:moveTo>
                  <a:cubicBezTo>
                    <a:pt x="0" y="0"/>
                    <a:pt x="0" y="453"/>
                    <a:pt x="292" y="453"/>
                  </a:cubicBezTo>
                  <a:cubicBezTo>
                    <a:pt x="583" y="453"/>
                    <a:pt x="583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7118974" y="3453364"/>
              <a:ext cx="26257" cy="20437"/>
            </a:xfrm>
            <a:custGeom>
              <a:rect b="b" l="l" r="r" t="t"/>
              <a:pathLst>
                <a:path extrusionOk="0" h="453" w="582">
                  <a:moveTo>
                    <a:pt x="292" y="0"/>
                  </a:moveTo>
                  <a:cubicBezTo>
                    <a:pt x="1" y="0"/>
                    <a:pt x="0" y="452"/>
                    <a:pt x="292" y="452"/>
                  </a:cubicBezTo>
                  <a:cubicBezTo>
                    <a:pt x="582" y="452"/>
                    <a:pt x="582" y="0"/>
                    <a:pt x="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559866" y="2016607"/>
              <a:ext cx="674695" cy="374229"/>
            </a:xfrm>
            <a:custGeom>
              <a:rect b="b" l="l" r="r" t="t"/>
              <a:pathLst>
                <a:path extrusionOk="0" h="8295" w="14955">
                  <a:moveTo>
                    <a:pt x="6836" y="0"/>
                  </a:moveTo>
                  <a:cubicBezTo>
                    <a:pt x="4519" y="0"/>
                    <a:pt x="2461" y="174"/>
                    <a:pt x="1343" y="290"/>
                  </a:cubicBezTo>
                  <a:cubicBezTo>
                    <a:pt x="775" y="349"/>
                    <a:pt x="316" y="778"/>
                    <a:pt x="213" y="1340"/>
                  </a:cubicBezTo>
                  <a:cubicBezTo>
                    <a:pt x="100" y="1952"/>
                    <a:pt x="1" y="2863"/>
                    <a:pt x="41" y="4079"/>
                  </a:cubicBezTo>
                  <a:cubicBezTo>
                    <a:pt x="83" y="5360"/>
                    <a:pt x="175" y="6382"/>
                    <a:pt x="254" y="7076"/>
                  </a:cubicBezTo>
                  <a:cubicBezTo>
                    <a:pt x="324" y="7688"/>
                    <a:pt x="818" y="8165"/>
                    <a:pt x="1431" y="8211"/>
                  </a:cubicBezTo>
                  <a:cubicBezTo>
                    <a:pt x="2222" y="8270"/>
                    <a:pt x="3099" y="8294"/>
                    <a:pt x="4011" y="8294"/>
                  </a:cubicBezTo>
                  <a:cubicBezTo>
                    <a:pt x="7660" y="8294"/>
                    <a:pt x="11884" y="7901"/>
                    <a:pt x="13594" y="7723"/>
                  </a:cubicBezTo>
                  <a:cubicBezTo>
                    <a:pt x="14164" y="7665"/>
                    <a:pt x="14633" y="7236"/>
                    <a:pt x="14726" y="6668"/>
                  </a:cubicBezTo>
                  <a:cubicBezTo>
                    <a:pt x="14954" y="5309"/>
                    <a:pt x="14789" y="3059"/>
                    <a:pt x="14669" y="1830"/>
                  </a:cubicBezTo>
                  <a:cubicBezTo>
                    <a:pt x="14618" y="1297"/>
                    <a:pt x="14241" y="847"/>
                    <a:pt x="13721" y="713"/>
                  </a:cubicBezTo>
                  <a:cubicBezTo>
                    <a:pt x="11603" y="166"/>
                    <a:pt x="9096" y="0"/>
                    <a:pt x="6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915244" y="1946633"/>
              <a:ext cx="65913" cy="55943"/>
            </a:xfrm>
            <a:custGeom>
              <a:rect b="b" l="l" r="r" t="t"/>
              <a:pathLst>
                <a:path extrusionOk="0" h="1240" w="1461">
                  <a:moveTo>
                    <a:pt x="1181" y="1"/>
                  </a:moveTo>
                  <a:cubicBezTo>
                    <a:pt x="913" y="1"/>
                    <a:pt x="457" y="175"/>
                    <a:pt x="1" y="864"/>
                  </a:cubicBezTo>
                  <a:lnTo>
                    <a:pt x="616" y="1240"/>
                  </a:lnTo>
                  <a:lnTo>
                    <a:pt x="1216" y="975"/>
                  </a:lnTo>
                  <a:cubicBezTo>
                    <a:pt x="1216" y="975"/>
                    <a:pt x="1083" y="839"/>
                    <a:pt x="938" y="835"/>
                  </a:cubicBezTo>
                  <a:cubicBezTo>
                    <a:pt x="794" y="831"/>
                    <a:pt x="1259" y="270"/>
                    <a:pt x="1402" y="138"/>
                  </a:cubicBezTo>
                  <a:cubicBezTo>
                    <a:pt x="1461" y="84"/>
                    <a:pt x="1366" y="1"/>
                    <a:pt x="1181" y="1"/>
                  </a:cubicBezTo>
                  <a:close/>
                </a:path>
              </a:pathLst>
            </a:custGeom>
            <a:solidFill>
              <a:srgbClr val="9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642834" y="1977447"/>
              <a:ext cx="351220" cy="446458"/>
            </a:xfrm>
            <a:custGeom>
              <a:rect b="b" l="l" r="r" t="t"/>
              <a:pathLst>
                <a:path extrusionOk="0" h="9896" w="7785">
                  <a:moveTo>
                    <a:pt x="5950" y="0"/>
                  </a:moveTo>
                  <a:lnTo>
                    <a:pt x="5950" y="0"/>
                  </a:lnTo>
                  <a:cubicBezTo>
                    <a:pt x="0" y="6297"/>
                    <a:pt x="6379" y="9880"/>
                    <a:pt x="6379" y="9880"/>
                  </a:cubicBezTo>
                  <a:cubicBezTo>
                    <a:pt x="6379" y="9880"/>
                    <a:pt x="6434" y="9895"/>
                    <a:pt x="6522" y="9895"/>
                  </a:cubicBezTo>
                  <a:cubicBezTo>
                    <a:pt x="6756" y="9895"/>
                    <a:pt x="7219" y="9787"/>
                    <a:pt x="7457" y="8994"/>
                  </a:cubicBezTo>
                  <a:cubicBezTo>
                    <a:pt x="7784" y="7904"/>
                    <a:pt x="6593" y="6576"/>
                    <a:pt x="6593" y="6576"/>
                  </a:cubicBezTo>
                  <a:cubicBezTo>
                    <a:pt x="4881" y="5084"/>
                    <a:pt x="6712" y="593"/>
                    <a:pt x="6712" y="593"/>
                  </a:cubicBezTo>
                  <a:lnTo>
                    <a:pt x="5950" y="0"/>
                  </a:lnTo>
                  <a:close/>
                </a:path>
              </a:pathLst>
            </a:custGeom>
            <a:solidFill>
              <a:srgbClr val="534F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6009897" y="2092086"/>
              <a:ext cx="78996" cy="130698"/>
            </a:xfrm>
            <a:custGeom>
              <a:rect b="b" l="l" r="r" t="t"/>
              <a:pathLst>
                <a:path extrusionOk="0" h="2897" w="1751">
                  <a:moveTo>
                    <a:pt x="1" y="0"/>
                  </a:moveTo>
                  <a:cubicBezTo>
                    <a:pt x="1" y="0"/>
                    <a:pt x="24" y="187"/>
                    <a:pt x="64" y="466"/>
                  </a:cubicBezTo>
                  <a:cubicBezTo>
                    <a:pt x="110" y="804"/>
                    <a:pt x="181" y="1271"/>
                    <a:pt x="255" y="1710"/>
                  </a:cubicBezTo>
                  <a:cubicBezTo>
                    <a:pt x="268" y="1774"/>
                    <a:pt x="278" y="1838"/>
                    <a:pt x="290" y="1899"/>
                  </a:cubicBezTo>
                  <a:cubicBezTo>
                    <a:pt x="325" y="2096"/>
                    <a:pt x="364" y="2280"/>
                    <a:pt x="400" y="2439"/>
                  </a:cubicBezTo>
                  <a:cubicBezTo>
                    <a:pt x="447" y="2635"/>
                    <a:pt x="451" y="2846"/>
                    <a:pt x="537" y="2865"/>
                  </a:cubicBezTo>
                  <a:cubicBezTo>
                    <a:pt x="637" y="2887"/>
                    <a:pt x="737" y="2896"/>
                    <a:pt x="834" y="2896"/>
                  </a:cubicBezTo>
                  <a:cubicBezTo>
                    <a:pt x="1332" y="2896"/>
                    <a:pt x="1751" y="2651"/>
                    <a:pt x="1751" y="2651"/>
                  </a:cubicBezTo>
                  <a:lnTo>
                    <a:pt x="1734" y="2519"/>
                  </a:lnTo>
                  <a:lnTo>
                    <a:pt x="1615" y="1440"/>
                  </a:lnTo>
                  <a:lnTo>
                    <a:pt x="1561" y="961"/>
                  </a:lnTo>
                  <a:lnTo>
                    <a:pt x="1553" y="890"/>
                  </a:lnTo>
                  <a:lnTo>
                    <a:pt x="1544" y="809"/>
                  </a:lnTo>
                  <a:lnTo>
                    <a:pt x="1503" y="436"/>
                  </a:lnTo>
                  <a:lnTo>
                    <a:pt x="921" y="2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6061825" y="2132239"/>
              <a:ext cx="26483" cy="78049"/>
            </a:xfrm>
            <a:custGeom>
              <a:rect b="b" l="l" r="r" t="t"/>
              <a:pathLst>
                <a:path extrusionOk="0" h="1730" w="587">
                  <a:moveTo>
                    <a:pt x="405" y="1"/>
                  </a:moveTo>
                  <a:lnTo>
                    <a:pt x="1" y="307"/>
                  </a:lnTo>
                  <a:lnTo>
                    <a:pt x="1" y="1729"/>
                  </a:lnTo>
                  <a:lnTo>
                    <a:pt x="586" y="1630"/>
                  </a:lnTo>
                  <a:lnTo>
                    <a:pt x="467" y="552"/>
                  </a:lnTo>
                  <a:lnTo>
                    <a:pt x="414" y="72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960631" y="2038534"/>
              <a:ext cx="121720" cy="141390"/>
            </a:xfrm>
            <a:custGeom>
              <a:rect b="b" l="l" r="r" t="t"/>
              <a:pathLst>
                <a:path extrusionOk="0" h="3134" w="2698">
                  <a:moveTo>
                    <a:pt x="954" y="0"/>
                  </a:moveTo>
                  <a:cubicBezTo>
                    <a:pt x="444" y="0"/>
                    <a:pt x="0" y="239"/>
                    <a:pt x="40" y="1093"/>
                  </a:cubicBezTo>
                  <a:cubicBezTo>
                    <a:pt x="114" y="2667"/>
                    <a:pt x="563" y="3134"/>
                    <a:pt x="1069" y="3134"/>
                  </a:cubicBezTo>
                  <a:cubicBezTo>
                    <a:pt x="1170" y="3134"/>
                    <a:pt x="1273" y="3115"/>
                    <a:pt x="1376" y="3083"/>
                  </a:cubicBezTo>
                  <a:cubicBezTo>
                    <a:pt x="1842" y="2940"/>
                    <a:pt x="2306" y="2516"/>
                    <a:pt x="2529" y="2290"/>
                  </a:cubicBezTo>
                  <a:cubicBezTo>
                    <a:pt x="2617" y="2199"/>
                    <a:pt x="2668" y="2141"/>
                    <a:pt x="2668" y="2141"/>
                  </a:cubicBezTo>
                  <a:lnTo>
                    <a:pt x="2697" y="2017"/>
                  </a:lnTo>
                  <a:lnTo>
                    <a:pt x="2355" y="385"/>
                  </a:lnTo>
                  <a:cubicBezTo>
                    <a:pt x="2355" y="385"/>
                    <a:pt x="1758" y="80"/>
                    <a:pt x="1171" y="13"/>
                  </a:cubicBezTo>
                  <a:cubicBezTo>
                    <a:pt x="1098" y="5"/>
                    <a:pt x="1025" y="0"/>
                    <a:pt x="954" y="0"/>
                  </a:cubicBezTo>
                  <a:close/>
                </a:path>
              </a:pathLst>
            </a:custGeom>
            <a:solidFill>
              <a:srgbClr val="9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987114" y="2144872"/>
              <a:ext cx="16016" cy="11324"/>
            </a:xfrm>
            <a:custGeom>
              <a:rect b="b" l="l" r="r" t="t"/>
              <a:pathLst>
                <a:path extrusionOk="0" fill="none" h="251" w="355">
                  <a:moveTo>
                    <a:pt x="1" y="202"/>
                  </a:moveTo>
                  <a:cubicBezTo>
                    <a:pt x="1" y="202"/>
                    <a:pt x="268" y="251"/>
                    <a:pt x="354" y="1"/>
                  </a:cubicBezTo>
                </a:path>
              </a:pathLst>
            </a:custGeom>
            <a:noFill/>
            <a:ln cap="rnd" cmpd="sng" w="2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5972361" y="2097861"/>
              <a:ext cx="29956" cy="15068"/>
            </a:xfrm>
            <a:custGeom>
              <a:rect b="b" l="l" r="r" t="t"/>
              <a:pathLst>
                <a:path extrusionOk="0" h="334" w="664">
                  <a:moveTo>
                    <a:pt x="618" y="1"/>
                  </a:moveTo>
                  <a:cubicBezTo>
                    <a:pt x="603" y="1"/>
                    <a:pt x="588" y="9"/>
                    <a:pt x="580" y="24"/>
                  </a:cubicBezTo>
                  <a:cubicBezTo>
                    <a:pt x="525" y="143"/>
                    <a:pt x="448" y="216"/>
                    <a:pt x="359" y="242"/>
                  </a:cubicBezTo>
                  <a:cubicBezTo>
                    <a:pt x="333" y="249"/>
                    <a:pt x="308" y="251"/>
                    <a:pt x="283" y="251"/>
                  </a:cubicBezTo>
                  <a:cubicBezTo>
                    <a:pt x="169" y="251"/>
                    <a:pt x="73" y="190"/>
                    <a:pt x="72" y="189"/>
                  </a:cubicBezTo>
                  <a:cubicBezTo>
                    <a:pt x="64" y="184"/>
                    <a:pt x="56" y="182"/>
                    <a:pt x="49" y="182"/>
                  </a:cubicBezTo>
                  <a:cubicBezTo>
                    <a:pt x="35" y="182"/>
                    <a:pt x="22" y="189"/>
                    <a:pt x="14" y="200"/>
                  </a:cubicBezTo>
                  <a:cubicBezTo>
                    <a:pt x="1" y="220"/>
                    <a:pt x="6" y="245"/>
                    <a:pt x="26" y="258"/>
                  </a:cubicBezTo>
                  <a:cubicBezTo>
                    <a:pt x="32" y="260"/>
                    <a:pt x="142" y="334"/>
                    <a:pt x="281" y="334"/>
                  </a:cubicBezTo>
                  <a:cubicBezTo>
                    <a:pt x="313" y="334"/>
                    <a:pt x="345" y="331"/>
                    <a:pt x="379" y="320"/>
                  </a:cubicBezTo>
                  <a:cubicBezTo>
                    <a:pt x="494" y="288"/>
                    <a:pt x="588" y="200"/>
                    <a:pt x="655" y="58"/>
                  </a:cubicBezTo>
                  <a:cubicBezTo>
                    <a:pt x="664" y="39"/>
                    <a:pt x="655" y="13"/>
                    <a:pt x="635" y="4"/>
                  </a:cubicBezTo>
                  <a:cubicBezTo>
                    <a:pt x="630" y="2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5962255" y="2119652"/>
              <a:ext cx="17099" cy="26437"/>
            </a:xfrm>
            <a:custGeom>
              <a:rect b="b" l="l" r="r" t="t"/>
              <a:pathLst>
                <a:path extrusionOk="0" h="586" w="379">
                  <a:moveTo>
                    <a:pt x="72" y="1"/>
                  </a:moveTo>
                  <a:lnTo>
                    <a:pt x="1" y="522"/>
                  </a:lnTo>
                  <a:cubicBezTo>
                    <a:pt x="1" y="522"/>
                    <a:pt x="62" y="586"/>
                    <a:pt x="178" y="586"/>
                  </a:cubicBezTo>
                  <a:cubicBezTo>
                    <a:pt x="188" y="586"/>
                    <a:pt x="199" y="585"/>
                    <a:pt x="211" y="584"/>
                  </a:cubicBezTo>
                  <a:cubicBezTo>
                    <a:pt x="350" y="569"/>
                    <a:pt x="378" y="386"/>
                    <a:pt x="378" y="386"/>
                  </a:cubicBezTo>
                  <a:lnTo>
                    <a:pt x="72" y="1"/>
                  </a:lnTo>
                  <a:close/>
                </a:path>
              </a:pathLst>
            </a:custGeom>
            <a:solidFill>
              <a:srgbClr val="9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6007822" y="2039120"/>
              <a:ext cx="78410" cy="138593"/>
            </a:xfrm>
            <a:custGeom>
              <a:rect b="b" l="l" r="r" t="t"/>
              <a:pathLst>
                <a:path extrusionOk="0" h="3072" w="1738">
                  <a:moveTo>
                    <a:pt x="124" y="0"/>
                  </a:moveTo>
                  <a:lnTo>
                    <a:pt x="124" y="0"/>
                  </a:lnTo>
                  <a:cubicBezTo>
                    <a:pt x="1" y="64"/>
                    <a:pt x="15" y="214"/>
                    <a:pt x="210" y="440"/>
                  </a:cubicBezTo>
                  <a:cubicBezTo>
                    <a:pt x="474" y="746"/>
                    <a:pt x="634" y="1102"/>
                    <a:pt x="663" y="1509"/>
                  </a:cubicBezTo>
                  <a:cubicBezTo>
                    <a:pt x="697" y="2046"/>
                    <a:pt x="532" y="2573"/>
                    <a:pt x="330" y="3071"/>
                  </a:cubicBezTo>
                  <a:cubicBezTo>
                    <a:pt x="958" y="2865"/>
                    <a:pt x="1444" y="2317"/>
                    <a:pt x="1622" y="2128"/>
                  </a:cubicBezTo>
                  <a:lnTo>
                    <a:pt x="1737" y="2004"/>
                  </a:lnTo>
                  <a:cubicBezTo>
                    <a:pt x="1737" y="2002"/>
                    <a:pt x="1658" y="1997"/>
                    <a:pt x="1658" y="1996"/>
                  </a:cubicBezTo>
                  <a:lnTo>
                    <a:pt x="1308" y="372"/>
                  </a:lnTo>
                  <a:cubicBezTo>
                    <a:pt x="1308" y="372"/>
                    <a:pt x="711" y="68"/>
                    <a:pt x="124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5901123" y="1976770"/>
              <a:ext cx="223003" cy="156053"/>
            </a:xfrm>
            <a:custGeom>
              <a:rect b="b" l="l" r="r" t="t"/>
              <a:pathLst>
                <a:path extrusionOk="0" h="3459" w="4943">
                  <a:moveTo>
                    <a:pt x="3879" y="0"/>
                  </a:moveTo>
                  <a:cubicBezTo>
                    <a:pt x="3508" y="0"/>
                    <a:pt x="3119" y="164"/>
                    <a:pt x="2779" y="253"/>
                  </a:cubicBezTo>
                  <a:cubicBezTo>
                    <a:pt x="2458" y="339"/>
                    <a:pt x="2128" y="403"/>
                    <a:pt x="1799" y="403"/>
                  </a:cubicBezTo>
                  <a:cubicBezTo>
                    <a:pt x="1626" y="403"/>
                    <a:pt x="1452" y="385"/>
                    <a:pt x="1280" y="344"/>
                  </a:cubicBezTo>
                  <a:cubicBezTo>
                    <a:pt x="1134" y="309"/>
                    <a:pt x="982" y="276"/>
                    <a:pt x="833" y="276"/>
                  </a:cubicBezTo>
                  <a:cubicBezTo>
                    <a:pt x="767" y="276"/>
                    <a:pt x="701" y="282"/>
                    <a:pt x="636" y="298"/>
                  </a:cubicBezTo>
                  <a:cubicBezTo>
                    <a:pt x="1" y="448"/>
                    <a:pt x="237" y="1216"/>
                    <a:pt x="470" y="1615"/>
                  </a:cubicBezTo>
                  <a:cubicBezTo>
                    <a:pt x="614" y="1861"/>
                    <a:pt x="837" y="2051"/>
                    <a:pt x="1100" y="2051"/>
                  </a:cubicBezTo>
                  <a:cubicBezTo>
                    <a:pt x="1183" y="2051"/>
                    <a:pt x="1271" y="2032"/>
                    <a:pt x="1362" y="1989"/>
                  </a:cubicBezTo>
                  <a:cubicBezTo>
                    <a:pt x="1870" y="1746"/>
                    <a:pt x="2438" y="1686"/>
                    <a:pt x="2882" y="1686"/>
                  </a:cubicBezTo>
                  <a:cubicBezTo>
                    <a:pt x="2928" y="1686"/>
                    <a:pt x="2974" y="1686"/>
                    <a:pt x="3018" y="1687"/>
                  </a:cubicBezTo>
                  <a:cubicBezTo>
                    <a:pt x="3238" y="1695"/>
                    <a:pt x="3389" y="1904"/>
                    <a:pt x="3344" y="2121"/>
                  </a:cubicBezTo>
                  <a:cubicBezTo>
                    <a:pt x="3267" y="2483"/>
                    <a:pt x="3568" y="2969"/>
                    <a:pt x="3785" y="3260"/>
                  </a:cubicBezTo>
                  <a:cubicBezTo>
                    <a:pt x="3858" y="3357"/>
                    <a:pt x="4021" y="3459"/>
                    <a:pt x="4140" y="3459"/>
                  </a:cubicBezTo>
                  <a:cubicBezTo>
                    <a:pt x="4210" y="3459"/>
                    <a:pt x="4264" y="3423"/>
                    <a:pt x="4274" y="3331"/>
                  </a:cubicBezTo>
                  <a:cubicBezTo>
                    <a:pt x="4281" y="3265"/>
                    <a:pt x="4372" y="3246"/>
                    <a:pt x="4414" y="3200"/>
                  </a:cubicBezTo>
                  <a:cubicBezTo>
                    <a:pt x="4865" y="2723"/>
                    <a:pt x="4942" y="2034"/>
                    <a:pt x="4910" y="1406"/>
                  </a:cubicBezTo>
                  <a:cubicBezTo>
                    <a:pt x="4884" y="919"/>
                    <a:pt x="4751" y="258"/>
                    <a:pt x="4234" y="61"/>
                  </a:cubicBezTo>
                  <a:cubicBezTo>
                    <a:pt x="4119" y="18"/>
                    <a:pt x="4000" y="0"/>
                    <a:pt x="38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6040350" y="2069258"/>
              <a:ext cx="32663" cy="30453"/>
            </a:xfrm>
            <a:custGeom>
              <a:rect b="b" l="l" r="r" t="t"/>
              <a:pathLst>
                <a:path extrusionOk="0" h="675" w="724">
                  <a:moveTo>
                    <a:pt x="360" y="0"/>
                  </a:moveTo>
                  <a:cubicBezTo>
                    <a:pt x="342" y="0"/>
                    <a:pt x="324" y="2"/>
                    <a:pt x="306" y="5"/>
                  </a:cubicBezTo>
                  <a:cubicBezTo>
                    <a:pt x="123" y="36"/>
                    <a:pt x="0" y="209"/>
                    <a:pt x="30" y="393"/>
                  </a:cubicBezTo>
                  <a:cubicBezTo>
                    <a:pt x="59" y="557"/>
                    <a:pt x="201" y="675"/>
                    <a:pt x="362" y="675"/>
                  </a:cubicBezTo>
                  <a:cubicBezTo>
                    <a:pt x="381" y="675"/>
                    <a:pt x="399" y="673"/>
                    <a:pt x="418" y="670"/>
                  </a:cubicBezTo>
                  <a:cubicBezTo>
                    <a:pt x="600" y="640"/>
                    <a:pt x="723" y="467"/>
                    <a:pt x="694" y="284"/>
                  </a:cubicBezTo>
                  <a:cubicBezTo>
                    <a:pt x="666" y="118"/>
                    <a:pt x="522" y="0"/>
                    <a:pt x="360" y="0"/>
                  </a:cubicBezTo>
                  <a:close/>
                </a:path>
              </a:pathLst>
            </a:custGeom>
            <a:solidFill>
              <a:srgbClr val="9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6061419" y="1969461"/>
              <a:ext cx="60770" cy="171888"/>
            </a:xfrm>
            <a:custGeom>
              <a:rect b="b" l="l" r="r" t="t"/>
              <a:pathLst>
                <a:path extrusionOk="0" h="3810" w="1347">
                  <a:moveTo>
                    <a:pt x="169" y="1"/>
                  </a:moveTo>
                  <a:cubicBezTo>
                    <a:pt x="118" y="120"/>
                    <a:pt x="13" y="270"/>
                    <a:pt x="9" y="401"/>
                  </a:cubicBezTo>
                  <a:cubicBezTo>
                    <a:pt x="1" y="573"/>
                    <a:pt x="131" y="734"/>
                    <a:pt x="212" y="875"/>
                  </a:cubicBezTo>
                  <a:cubicBezTo>
                    <a:pt x="414" y="1229"/>
                    <a:pt x="486" y="1646"/>
                    <a:pt x="481" y="2054"/>
                  </a:cubicBezTo>
                  <a:cubicBezTo>
                    <a:pt x="476" y="2461"/>
                    <a:pt x="399" y="2864"/>
                    <a:pt x="320" y="3264"/>
                  </a:cubicBezTo>
                  <a:cubicBezTo>
                    <a:pt x="304" y="3338"/>
                    <a:pt x="291" y="3416"/>
                    <a:pt x="324" y="3482"/>
                  </a:cubicBezTo>
                  <a:cubicBezTo>
                    <a:pt x="351" y="3536"/>
                    <a:pt x="403" y="3571"/>
                    <a:pt x="456" y="3601"/>
                  </a:cubicBezTo>
                  <a:cubicBezTo>
                    <a:pt x="611" y="3691"/>
                    <a:pt x="776" y="3763"/>
                    <a:pt x="951" y="3810"/>
                  </a:cubicBezTo>
                  <a:cubicBezTo>
                    <a:pt x="911" y="3709"/>
                    <a:pt x="884" y="3603"/>
                    <a:pt x="877" y="3495"/>
                  </a:cubicBezTo>
                  <a:lnTo>
                    <a:pt x="877" y="3495"/>
                  </a:lnTo>
                  <a:cubicBezTo>
                    <a:pt x="906" y="3569"/>
                    <a:pt x="975" y="3627"/>
                    <a:pt x="1052" y="3641"/>
                  </a:cubicBezTo>
                  <a:cubicBezTo>
                    <a:pt x="1013" y="3403"/>
                    <a:pt x="1124" y="3170"/>
                    <a:pt x="1198" y="2940"/>
                  </a:cubicBezTo>
                  <a:cubicBezTo>
                    <a:pt x="1347" y="2468"/>
                    <a:pt x="1336" y="1963"/>
                    <a:pt x="1313" y="1470"/>
                  </a:cubicBezTo>
                  <a:cubicBezTo>
                    <a:pt x="1308" y="1338"/>
                    <a:pt x="1301" y="1204"/>
                    <a:pt x="1254" y="1081"/>
                  </a:cubicBezTo>
                  <a:cubicBezTo>
                    <a:pt x="1183" y="895"/>
                    <a:pt x="1030" y="751"/>
                    <a:pt x="866" y="635"/>
                  </a:cubicBezTo>
                  <a:cubicBezTo>
                    <a:pt x="766" y="564"/>
                    <a:pt x="655" y="495"/>
                    <a:pt x="597" y="386"/>
                  </a:cubicBezTo>
                  <a:cubicBezTo>
                    <a:pt x="540" y="277"/>
                    <a:pt x="566" y="114"/>
                    <a:pt x="681" y="71"/>
                  </a:cubicBezTo>
                  <a:cubicBezTo>
                    <a:pt x="664" y="69"/>
                    <a:pt x="646" y="69"/>
                    <a:pt x="629" y="69"/>
                  </a:cubicBezTo>
                  <a:cubicBezTo>
                    <a:pt x="496" y="69"/>
                    <a:pt x="364" y="106"/>
                    <a:pt x="253" y="177"/>
                  </a:cubicBezTo>
                  <a:cubicBezTo>
                    <a:pt x="269" y="167"/>
                    <a:pt x="181" y="16"/>
                    <a:pt x="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5914793" y="2508641"/>
              <a:ext cx="467437" cy="768173"/>
            </a:xfrm>
            <a:custGeom>
              <a:rect b="b" l="l" r="r" t="t"/>
              <a:pathLst>
                <a:path extrusionOk="0" h="17027" w="10361">
                  <a:moveTo>
                    <a:pt x="2657" y="0"/>
                  </a:moveTo>
                  <a:cubicBezTo>
                    <a:pt x="1915" y="0"/>
                    <a:pt x="1397" y="219"/>
                    <a:pt x="1397" y="219"/>
                  </a:cubicBezTo>
                  <a:cubicBezTo>
                    <a:pt x="1397" y="219"/>
                    <a:pt x="1" y="14810"/>
                    <a:pt x="1640" y="15747"/>
                  </a:cubicBezTo>
                  <a:cubicBezTo>
                    <a:pt x="3279" y="16685"/>
                    <a:pt x="10360" y="17027"/>
                    <a:pt x="10360" y="17027"/>
                  </a:cubicBezTo>
                  <a:lnTo>
                    <a:pt x="9935" y="15958"/>
                  </a:lnTo>
                  <a:lnTo>
                    <a:pt x="9777" y="15558"/>
                  </a:lnTo>
                  <a:cubicBezTo>
                    <a:pt x="9777" y="15558"/>
                    <a:pt x="4157" y="13246"/>
                    <a:pt x="4157" y="12968"/>
                  </a:cubicBezTo>
                  <a:cubicBezTo>
                    <a:pt x="4159" y="12744"/>
                    <a:pt x="6790" y="7859"/>
                    <a:pt x="6628" y="4248"/>
                  </a:cubicBezTo>
                  <a:cubicBezTo>
                    <a:pt x="6589" y="3420"/>
                    <a:pt x="6405" y="2656"/>
                    <a:pt x="6007" y="2032"/>
                  </a:cubicBezTo>
                  <a:cubicBezTo>
                    <a:pt x="4941" y="364"/>
                    <a:pt x="3613" y="0"/>
                    <a:pt x="26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6048652" y="2698353"/>
              <a:ext cx="314361" cy="530282"/>
            </a:xfrm>
            <a:custGeom>
              <a:rect b="b" l="l" r="r" t="t"/>
              <a:pathLst>
                <a:path extrusionOk="0" h="11754" w="6968">
                  <a:moveTo>
                    <a:pt x="3064" y="1"/>
                  </a:moveTo>
                  <a:cubicBezTo>
                    <a:pt x="2584" y="1"/>
                    <a:pt x="2137" y="100"/>
                    <a:pt x="1930" y="435"/>
                  </a:cubicBezTo>
                  <a:cubicBezTo>
                    <a:pt x="1623" y="931"/>
                    <a:pt x="1770" y="2189"/>
                    <a:pt x="1678" y="2763"/>
                  </a:cubicBezTo>
                  <a:cubicBezTo>
                    <a:pt x="1326" y="4970"/>
                    <a:pt x="763" y="7144"/>
                    <a:pt x="0" y="9246"/>
                  </a:cubicBezTo>
                  <a:cubicBezTo>
                    <a:pt x="2101" y="10579"/>
                    <a:pt x="4499" y="11442"/>
                    <a:pt x="6967" y="11753"/>
                  </a:cubicBezTo>
                  <a:lnTo>
                    <a:pt x="6810" y="11352"/>
                  </a:lnTo>
                  <a:cubicBezTo>
                    <a:pt x="6810" y="11352"/>
                    <a:pt x="1190" y="9039"/>
                    <a:pt x="1190" y="8761"/>
                  </a:cubicBezTo>
                  <a:cubicBezTo>
                    <a:pt x="1192" y="8537"/>
                    <a:pt x="3823" y="3652"/>
                    <a:pt x="3661" y="42"/>
                  </a:cubicBezTo>
                  <a:cubicBezTo>
                    <a:pt x="3466" y="18"/>
                    <a:pt x="3262" y="1"/>
                    <a:pt x="3064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351785" y="3198553"/>
              <a:ext cx="133586" cy="154023"/>
            </a:xfrm>
            <a:custGeom>
              <a:rect b="b" l="l" r="r" t="t"/>
              <a:pathLst>
                <a:path extrusionOk="0" h="3414" w="2961">
                  <a:moveTo>
                    <a:pt x="971" y="0"/>
                  </a:moveTo>
                  <a:cubicBezTo>
                    <a:pt x="880" y="0"/>
                    <a:pt x="787" y="14"/>
                    <a:pt x="696" y="42"/>
                  </a:cubicBezTo>
                  <a:lnTo>
                    <a:pt x="0" y="229"/>
                  </a:lnTo>
                  <a:lnTo>
                    <a:pt x="482" y="1725"/>
                  </a:lnTo>
                  <a:cubicBezTo>
                    <a:pt x="482" y="1725"/>
                    <a:pt x="2316" y="3414"/>
                    <a:pt x="2711" y="3414"/>
                  </a:cubicBezTo>
                  <a:cubicBezTo>
                    <a:pt x="2724" y="3414"/>
                    <a:pt x="2736" y="3412"/>
                    <a:pt x="2745" y="3408"/>
                  </a:cubicBezTo>
                  <a:cubicBezTo>
                    <a:pt x="2960" y="3323"/>
                    <a:pt x="2260" y="1595"/>
                    <a:pt x="1818" y="559"/>
                  </a:cubicBezTo>
                  <a:cubicBezTo>
                    <a:pt x="1670" y="212"/>
                    <a:pt x="1331" y="0"/>
                    <a:pt x="971" y="0"/>
                  </a:cubicBezTo>
                  <a:close/>
                </a:path>
              </a:pathLst>
            </a:custGeom>
            <a:solidFill>
              <a:srgbClr val="9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5632728" y="2543651"/>
              <a:ext cx="587894" cy="830748"/>
            </a:xfrm>
            <a:custGeom>
              <a:rect b="b" l="l" r="r" t="t"/>
              <a:pathLst>
                <a:path extrusionOk="0" h="18414" w="13031">
                  <a:moveTo>
                    <a:pt x="10718" y="1"/>
                  </a:moveTo>
                  <a:cubicBezTo>
                    <a:pt x="10718" y="1"/>
                    <a:pt x="8641" y="1845"/>
                    <a:pt x="6340" y="4077"/>
                  </a:cubicBezTo>
                  <a:lnTo>
                    <a:pt x="6335" y="4082"/>
                  </a:lnTo>
                  <a:cubicBezTo>
                    <a:pt x="3355" y="6976"/>
                    <a:pt x="0" y="10519"/>
                    <a:pt x="319" y="11538"/>
                  </a:cubicBezTo>
                  <a:cubicBezTo>
                    <a:pt x="881" y="13341"/>
                    <a:pt x="5834" y="18413"/>
                    <a:pt x="5834" y="18413"/>
                  </a:cubicBezTo>
                  <a:lnTo>
                    <a:pt x="6155" y="17582"/>
                  </a:lnTo>
                  <a:lnTo>
                    <a:pt x="6156" y="17582"/>
                  </a:lnTo>
                  <a:lnTo>
                    <a:pt x="6406" y="16939"/>
                  </a:lnTo>
                  <a:cubicBezTo>
                    <a:pt x="6406" y="16939"/>
                    <a:pt x="3864" y="11414"/>
                    <a:pt x="4056" y="11214"/>
                  </a:cubicBezTo>
                  <a:cubicBezTo>
                    <a:pt x="4212" y="11050"/>
                    <a:pt x="9158" y="8794"/>
                    <a:pt x="11892" y="6404"/>
                  </a:cubicBezTo>
                  <a:cubicBezTo>
                    <a:pt x="13029" y="5411"/>
                    <a:pt x="12925" y="4130"/>
                    <a:pt x="13029" y="3970"/>
                  </a:cubicBezTo>
                  <a:cubicBezTo>
                    <a:pt x="13030" y="3908"/>
                    <a:pt x="13025" y="3854"/>
                    <a:pt x="13018" y="3805"/>
                  </a:cubicBezTo>
                  <a:cubicBezTo>
                    <a:pt x="12911" y="3261"/>
                    <a:pt x="12185" y="3709"/>
                    <a:pt x="12232" y="2424"/>
                  </a:cubicBezTo>
                  <a:cubicBezTo>
                    <a:pt x="12248" y="2027"/>
                    <a:pt x="12307" y="1713"/>
                    <a:pt x="12403" y="1441"/>
                  </a:cubicBezTo>
                  <a:cubicBezTo>
                    <a:pt x="11740" y="373"/>
                    <a:pt x="10718" y="1"/>
                    <a:pt x="107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763384" y="2702369"/>
              <a:ext cx="457241" cy="634542"/>
            </a:xfrm>
            <a:custGeom>
              <a:rect b="b" l="l" r="r" t="t"/>
              <a:pathLst>
                <a:path extrusionOk="0" h="14065" w="10135">
                  <a:moveTo>
                    <a:pt x="9002" y="0"/>
                  </a:moveTo>
                  <a:cubicBezTo>
                    <a:pt x="8477" y="0"/>
                    <a:pt x="7968" y="190"/>
                    <a:pt x="7619" y="608"/>
                  </a:cubicBezTo>
                  <a:cubicBezTo>
                    <a:pt x="6670" y="1750"/>
                    <a:pt x="5987" y="2840"/>
                    <a:pt x="4747" y="3733"/>
                  </a:cubicBezTo>
                  <a:cubicBezTo>
                    <a:pt x="3347" y="4741"/>
                    <a:pt x="1787" y="5514"/>
                    <a:pt x="426" y="6574"/>
                  </a:cubicBezTo>
                  <a:cubicBezTo>
                    <a:pt x="282" y="6686"/>
                    <a:pt x="134" y="6810"/>
                    <a:pt x="67" y="6979"/>
                  </a:cubicBezTo>
                  <a:cubicBezTo>
                    <a:pt x="1" y="7141"/>
                    <a:pt x="18" y="7323"/>
                    <a:pt x="42" y="7497"/>
                  </a:cubicBezTo>
                  <a:cubicBezTo>
                    <a:pt x="291" y="9210"/>
                    <a:pt x="1182" y="10752"/>
                    <a:pt x="2055" y="12245"/>
                  </a:cubicBezTo>
                  <a:cubicBezTo>
                    <a:pt x="2371" y="12785"/>
                    <a:pt x="2686" y="13324"/>
                    <a:pt x="3001" y="13863"/>
                  </a:cubicBezTo>
                  <a:cubicBezTo>
                    <a:pt x="3040" y="13928"/>
                    <a:pt x="3078" y="13995"/>
                    <a:pt x="3143" y="14033"/>
                  </a:cubicBezTo>
                  <a:cubicBezTo>
                    <a:pt x="3180" y="14054"/>
                    <a:pt x="3218" y="14064"/>
                    <a:pt x="3259" y="14064"/>
                  </a:cubicBezTo>
                  <a:lnTo>
                    <a:pt x="3260" y="14064"/>
                  </a:lnTo>
                  <a:lnTo>
                    <a:pt x="3510" y="13421"/>
                  </a:lnTo>
                  <a:cubicBezTo>
                    <a:pt x="3510" y="13421"/>
                    <a:pt x="968" y="7896"/>
                    <a:pt x="1160" y="7696"/>
                  </a:cubicBezTo>
                  <a:cubicBezTo>
                    <a:pt x="1316" y="7532"/>
                    <a:pt x="6262" y="5276"/>
                    <a:pt x="8996" y="2886"/>
                  </a:cubicBezTo>
                  <a:cubicBezTo>
                    <a:pt x="10133" y="1893"/>
                    <a:pt x="10029" y="612"/>
                    <a:pt x="10133" y="452"/>
                  </a:cubicBezTo>
                  <a:cubicBezTo>
                    <a:pt x="10134" y="390"/>
                    <a:pt x="10129" y="336"/>
                    <a:pt x="10118" y="286"/>
                  </a:cubicBezTo>
                  <a:cubicBezTo>
                    <a:pt x="9774" y="100"/>
                    <a:pt x="9384" y="0"/>
                    <a:pt x="9002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6174705" y="2622649"/>
              <a:ext cx="13580" cy="47326"/>
            </a:xfrm>
            <a:custGeom>
              <a:rect b="b" l="l" r="r" t="t"/>
              <a:pathLst>
                <a:path extrusionOk="0" h="1049" w="301">
                  <a:moveTo>
                    <a:pt x="300" y="1"/>
                  </a:moveTo>
                  <a:cubicBezTo>
                    <a:pt x="134" y="116"/>
                    <a:pt x="20" y="304"/>
                    <a:pt x="11" y="522"/>
                  </a:cubicBezTo>
                  <a:cubicBezTo>
                    <a:pt x="1" y="730"/>
                    <a:pt x="87" y="919"/>
                    <a:pt x="230" y="1049"/>
                  </a:cubicBezTo>
                  <a:cubicBezTo>
                    <a:pt x="217" y="944"/>
                    <a:pt x="213" y="820"/>
                    <a:pt x="217" y="675"/>
                  </a:cubicBezTo>
                  <a:cubicBezTo>
                    <a:pt x="227" y="419"/>
                    <a:pt x="255" y="197"/>
                    <a:pt x="300" y="1"/>
                  </a:cubicBezTo>
                  <a:close/>
                </a:path>
              </a:pathLst>
            </a:custGeom>
            <a:solidFill>
              <a:srgbClr val="D5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6118265" y="2544959"/>
              <a:ext cx="46153" cy="34197"/>
            </a:xfrm>
            <a:custGeom>
              <a:rect b="b" l="l" r="r" t="t"/>
              <a:pathLst>
                <a:path extrusionOk="0" h="758" w="1023">
                  <a:moveTo>
                    <a:pt x="24" y="0"/>
                  </a:moveTo>
                  <a:cubicBezTo>
                    <a:pt x="20" y="19"/>
                    <a:pt x="19" y="38"/>
                    <a:pt x="18" y="57"/>
                  </a:cubicBezTo>
                  <a:cubicBezTo>
                    <a:pt x="1" y="426"/>
                    <a:pt x="288" y="739"/>
                    <a:pt x="657" y="757"/>
                  </a:cubicBezTo>
                  <a:cubicBezTo>
                    <a:pt x="667" y="757"/>
                    <a:pt x="677" y="757"/>
                    <a:pt x="686" y="757"/>
                  </a:cubicBezTo>
                  <a:cubicBezTo>
                    <a:pt x="808" y="757"/>
                    <a:pt x="923" y="725"/>
                    <a:pt x="1022" y="667"/>
                  </a:cubicBezTo>
                  <a:cubicBezTo>
                    <a:pt x="596" y="271"/>
                    <a:pt x="181" y="69"/>
                    <a:pt x="24" y="0"/>
                  </a:cubicBezTo>
                  <a:close/>
                </a:path>
              </a:pathLst>
            </a:custGeom>
            <a:solidFill>
              <a:srgbClr val="D5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5982331" y="2644666"/>
              <a:ext cx="23640" cy="22197"/>
            </a:xfrm>
            <a:custGeom>
              <a:rect b="b" l="l" r="r" t="t"/>
              <a:pathLst>
                <a:path extrusionOk="0" h="492" w="524">
                  <a:moveTo>
                    <a:pt x="523" y="1"/>
                  </a:moveTo>
                  <a:cubicBezTo>
                    <a:pt x="353" y="159"/>
                    <a:pt x="179" y="324"/>
                    <a:pt x="0" y="492"/>
                  </a:cubicBezTo>
                  <a:cubicBezTo>
                    <a:pt x="254" y="445"/>
                    <a:pt x="459" y="252"/>
                    <a:pt x="523" y="1"/>
                  </a:cubicBezTo>
                  <a:close/>
                </a:path>
              </a:pathLst>
            </a:custGeom>
            <a:solidFill>
              <a:srgbClr val="D5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6057810" y="2612002"/>
              <a:ext cx="61988" cy="60589"/>
            </a:xfrm>
            <a:custGeom>
              <a:rect b="b" l="l" r="r" t="t"/>
              <a:pathLst>
                <a:path extrusionOk="0" h="1343" w="1374">
                  <a:moveTo>
                    <a:pt x="686" y="1"/>
                  </a:moveTo>
                  <a:cubicBezTo>
                    <a:pt x="330" y="1"/>
                    <a:pt x="34" y="282"/>
                    <a:pt x="17" y="642"/>
                  </a:cubicBezTo>
                  <a:cubicBezTo>
                    <a:pt x="0" y="1012"/>
                    <a:pt x="287" y="1325"/>
                    <a:pt x="658" y="1342"/>
                  </a:cubicBezTo>
                  <a:cubicBezTo>
                    <a:pt x="668" y="1343"/>
                    <a:pt x="679" y="1343"/>
                    <a:pt x="689" y="1343"/>
                  </a:cubicBezTo>
                  <a:cubicBezTo>
                    <a:pt x="1045" y="1343"/>
                    <a:pt x="1341" y="1062"/>
                    <a:pt x="1358" y="702"/>
                  </a:cubicBezTo>
                  <a:cubicBezTo>
                    <a:pt x="1374" y="332"/>
                    <a:pt x="1088" y="18"/>
                    <a:pt x="717" y="2"/>
                  </a:cubicBezTo>
                  <a:cubicBezTo>
                    <a:pt x="707" y="1"/>
                    <a:pt x="696" y="1"/>
                    <a:pt x="686" y="1"/>
                  </a:cubicBezTo>
                  <a:close/>
                </a:path>
              </a:pathLst>
            </a:custGeom>
            <a:solidFill>
              <a:srgbClr val="D5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5671573" y="3111254"/>
              <a:ext cx="11279" cy="16647"/>
            </a:xfrm>
            <a:custGeom>
              <a:rect b="b" l="l" r="r" t="t"/>
              <a:pathLst>
                <a:path extrusionOk="0" h="369" w="250">
                  <a:moveTo>
                    <a:pt x="0" y="1"/>
                  </a:moveTo>
                  <a:lnTo>
                    <a:pt x="0" y="1"/>
                  </a:lnTo>
                  <a:cubicBezTo>
                    <a:pt x="78" y="119"/>
                    <a:pt x="161" y="243"/>
                    <a:pt x="249" y="368"/>
                  </a:cubicBezTo>
                  <a:cubicBezTo>
                    <a:pt x="211" y="220"/>
                    <a:pt x="121" y="91"/>
                    <a:pt x="0" y="1"/>
                  </a:cubicBezTo>
                  <a:close/>
                </a:path>
              </a:pathLst>
            </a:custGeom>
            <a:solidFill>
              <a:srgbClr val="D5B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5895709" y="3308546"/>
              <a:ext cx="83373" cy="176490"/>
            </a:xfrm>
            <a:custGeom>
              <a:rect b="b" l="l" r="r" t="t"/>
              <a:pathLst>
                <a:path extrusionOk="0" h="3912" w="1848">
                  <a:moveTo>
                    <a:pt x="573" y="0"/>
                  </a:moveTo>
                  <a:lnTo>
                    <a:pt x="0" y="1472"/>
                  </a:lnTo>
                  <a:cubicBezTo>
                    <a:pt x="0" y="1472"/>
                    <a:pt x="217" y="3799"/>
                    <a:pt x="500" y="3909"/>
                  </a:cubicBezTo>
                  <a:cubicBezTo>
                    <a:pt x="505" y="3911"/>
                    <a:pt x="510" y="3912"/>
                    <a:pt x="515" y="3912"/>
                  </a:cubicBezTo>
                  <a:cubicBezTo>
                    <a:pt x="741" y="3912"/>
                    <a:pt x="1400" y="2150"/>
                    <a:pt x="1733" y="1215"/>
                  </a:cubicBezTo>
                  <a:cubicBezTo>
                    <a:pt x="1848" y="893"/>
                    <a:pt x="1700" y="537"/>
                    <a:pt x="1393" y="392"/>
                  </a:cubicBezTo>
                  <a:lnTo>
                    <a:pt x="573" y="0"/>
                  </a:lnTo>
                  <a:close/>
                </a:path>
              </a:pathLst>
            </a:custGeom>
            <a:solidFill>
              <a:srgbClr val="9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5878249" y="2208169"/>
              <a:ext cx="342288" cy="523605"/>
            </a:xfrm>
            <a:custGeom>
              <a:rect b="b" l="l" r="r" t="t"/>
              <a:pathLst>
                <a:path extrusionOk="0" h="11606" w="7587">
                  <a:moveTo>
                    <a:pt x="4473" y="1"/>
                  </a:moveTo>
                  <a:cubicBezTo>
                    <a:pt x="4320" y="1"/>
                    <a:pt x="4227" y="30"/>
                    <a:pt x="4227" y="30"/>
                  </a:cubicBezTo>
                  <a:cubicBezTo>
                    <a:pt x="1464" y="263"/>
                    <a:pt x="669" y="3289"/>
                    <a:pt x="595" y="5211"/>
                  </a:cubicBezTo>
                  <a:cubicBezTo>
                    <a:pt x="387" y="10504"/>
                    <a:pt x="0" y="10684"/>
                    <a:pt x="86" y="11362"/>
                  </a:cubicBezTo>
                  <a:cubicBezTo>
                    <a:pt x="1664" y="11553"/>
                    <a:pt x="1967" y="11606"/>
                    <a:pt x="2757" y="11606"/>
                  </a:cubicBezTo>
                  <a:cubicBezTo>
                    <a:pt x="3259" y="11606"/>
                    <a:pt x="3959" y="11584"/>
                    <a:pt x="5310" y="11564"/>
                  </a:cubicBezTo>
                  <a:cubicBezTo>
                    <a:pt x="5922" y="11555"/>
                    <a:pt x="6666" y="11545"/>
                    <a:pt x="7586" y="11538"/>
                  </a:cubicBezTo>
                  <a:cubicBezTo>
                    <a:pt x="7576" y="10352"/>
                    <a:pt x="6990" y="4397"/>
                    <a:pt x="6725" y="3106"/>
                  </a:cubicBezTo>
                  <a:cubicBezTo>
                    <a:pt x="6691" y="2944"/>
                    <a:pt x="6656" y="2789"/>
                    <a:pt x="6617" y="2643"/>
                  </a:cubicBezTo>
                  <a:cubicBezTo>
                    <a:pt x="6017" y="286"/>
                    <a:pt x="4953" y="1"/>
                    <a:pt x="44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5889663" y="2327230"/>
              <a:ext cx="330919" cy="402606"/>
            </a:xfrm>
            <a:custGeom>
              <a:rect b="b" l="l" r="r" t="t"/>
              <a:pathLst>
                <a:path extrusionOk="0" h="8924" w="7335">
                  <a:moveTo>
                    <a:pt x="6366" y="1"/>
                  </a:moveTo>
                  <a:cubicBezTo>
                    <a:pt x="6340" y="17"/>
                    <a:pt x="6315" y="29"/>
                    <a:pt x="6290" y="42"/>
                  </a:cubicBezTo>
                  <a:cubicBezTo>
                    <a:pt x="5116" y="667"/>
                    <a:pt x="3934" y="1299"/>
                    <a:pt x="2901" y="2136"/>
                  </a:cubicBezTo>
                  <a:cubicBezTo>
                    <a:pt x="2388" y="2553"/>
                    <a:pt x="1" y="4730"/>
                    <a:pt x="1145" y="5250"/>
                  </a:cubicBezTo>
                  <a:cubicBezTo>
                    <a:pt x="1192" y="5271"/>
                    <a:pt x="1267" y="5281"/>
                    <a:pt x="1363" y="5281"/>
                  </a:cubicBezTo>
                  <a:cubicBezTo>
                    <a:pt x="2310" y="5281"/>
                    <a:pt x="5356" y="4312"/>
                    <a:pt x="5224" y="3729"/>
                  </a:cubicBezTo>
                  <a:lnTo>
                    <a:pt x="5224" y="3729"/>
                  </a:lnTo>
                  <a:cubicBezTo>
                    <a:pt x="5614" y="5438"/>
                    <a:pt x="5552" y="7243"/>
                    <a:pt x="5058" y="8923"/>
                  </a:cubicBezTo>
                  <a:cubicBezTo>
                    <a:pt x="5670" y="8915"/>
                    <a:pt x="6415" y="8905"/>
                    <a:pt x="7334" y="8898"/>
                  </a:cubicBezTo>
                  <a:cubicBezTo>
                    <a:pt x="7324" y="7711"/>
                    <a:pt x="6739" y="1756"/>
                    <a:pt x="6473" y="464"/>
                  </a:cubicBezTo>
                  <a:cubicBezTo>
                    <a:pt x="6439" y="302"/>
                    <a:pt x="6405" y="146"/>
                    <a:pt x="6366" y="1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5580529" y="2194499"/>
              <a:ext cx="608962" cy="366650"/>
            </a:xfrm>
            <a:custGeom>
              <a:rect b="b" l="l" r="r" t="t"/>
              <a:pathLst>
                <a:path extrusionOk="0" h="8127" w="13498">
                  <a:moveTo>
                    <a:pt x="1111" y="0"/>
                  </a:moveTo>
                  <a:lnTo>
                    <a:pt x="82" y="378"/>
                  </a:lnTo>
                  <a:lnTo>
                    <a:pt x="25" y="400"/>
                  </a:lnTo>
                  <a:lnTo>
                    <a:pt x="23" y="400"/>
                  </a:lnTo>
                  <a:cubicBezTo>
                    <a:pt x="15" y="425"/>
                    <a:pt x="7" y="450"/>
                    <a:pt x="1" y="475"/>
                  </a:cubicBezTo>
                  <a:cubicBezTo>
                    <a:pt x="90" y="869"/>
                    <a:pt x="199" y="1265"/>
                    <a:pt x="328" y="1663"/>
                  </a:cubicBezTo>
                  <a:cubicBezTo>
                    <a:pt x="1226" y="4463"/>
                    <a:pt x="2561" y="7760"/>
                    <a:pt x="5912" y="8097"/>
                  </a:cubicBezTo>
                  <a:cubicBezTo>
                    <a:pt x="6108" y="8117"/>
                    <a:pt x="6306" y="8126"/>
                    <a:pt x="6506" y="8126"/>
                  </a:cubicBezTo>
                  <a:cubicBezTo>
                    <a:pt x="9450" y="8126"/>
                    <a:pt x="12608" y="5996"/>
                    <a:pt x="13348" y="3119"/>
                  </a:cubicBezTo>
                  <a:cubicBezTo>
                    <a:pt x="13498" y="2540"/>
                    <a:pt x="13387" y="1937"/>
                    <a:pt x="13113" y="1428"/>
                  </a:cubicBezTo>
                  <a:cubicBezTo>
                    <a:pt x="12724" y="700"/>
                    <a:pt x="12000" y="166"/>
                    <a:pt x="11227" y="166"/>
                  </a:cubicBezTo>
                  <a:cubicBezTo>
                    <a:pt x="10816" y="166"/>
                    <a:pt x="10391" y="318"/>
                    <a:pt x="9994" y="672"/>
                  </a:cubicBezTo>
                  <a:cubicBezTo>
                    <a:pt x="9537" y="1081"/>
                    <a:pt x="9304" y="1676"/>
                    <a:pt x="8954" y="2179"/>
                  </a:cubicBezTo>
                  <a:cubicBezTo>
                    <a:pt x="8199" y="3269"/>
                    <a:pt x="7043" y="3781"/>
                    <a:pt x="5864" y="3781"/>
                  </a:cubicBezTo>
                  <a:cubicBezTo>
                    <a:pt x="4775" y="3781"/>
                    <a:pt x="3666" y="3344"/>
                    <a:pt x="2836" y="2521"/>
                  </a:cubicBezTo>
                  <a:cubicBezTo>
                    <a:pt x="2265" y="1955"/>
                    <a:pt x="1828" y="1308"/>
                    <a:pt x="1538" y="815"/>
                  </a:cubicBezTo>
                  <a:cubicBezTo>
                    <a:pt x="1363" y="519"/>
                    <a:pt x="1241" y="274"/>
                    <a:pt x="1173" y="134"/>
                  </a:cubicBezTo>
                  <a:lnTo>
                    <a:pt x="1173" y="132"/>
                  </a:lnTo>
                  <a:cubicBezTo>
                    <a:pt x="1132" y="50"/>
                    <a:pt x="1111" y="0"/>
                    <a:pt x="1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5566273" y="2101515"/>
              <a:ext cx="87478" cy="111028"/>
            </a:xfrm>
            <a:custGeom>
              <a:rect b="b" l="l" r="r" t="t"/>
              <a:pathLst>
                <a:path extrusionOk="0" h="2461" w="1939">
                  <a:moveTo>
                    <a:pt x="914" y="0"/>
                  </a:moveTo>
                  <a:cubicBezTo>
                    <a:pt x="914" y="0"/>
                    <a:pt x="1" y="1051"/>
                    <a:pt x="308" y="2342"/>
                  </a:cubicBezTo>
                  <a:cubicBezTo>
                    <a:pt x="318" y="2381"/>
                    <a:pt x="328" y="2420"/>
                    <a:pt x="339" y="2461"/>
                  </a:cubicBezTo>
                  <a:lnTo>
                    <a:pt x="404" y="2446"/>
                  </a:lnTo>
                  <a:lnTo>
                    <a:pt x="1489" y="2193"/>
                  </a:lnTo>
                  <a:cubicBezTo>
                    <a:pt x="1506" y="2136"/>
                    <a:pt x="1938" y="667"/>
                    <a:pt x="1778" y="667"/>
                  </a:cubicBezTo>
                  <a:cubicBezTo>
                    <a:pt x="1772" y="667"/>
                    <a:pt x="1765" y="669"/>
                    <a:pt x="1757" y="674"/>
                  </a:cubicBezTo>
                  <a:cubicBezTo>
                    <a:pt x="1535" y="795"/>
                    <a:pt x="1197" y="1198"/>
                    <a:pt x="1197" y="1198"/>
                  </a:cubicBezTo>
                  <a:lnTo>
                    <a:pt x="914" y="0"/>
                  </a:lnTo>
                  <a:close/>
                </a:path>
              </a:pathLst>
            </a:custGeom>
            <a:solidFill>
              <a:srgbClr val="966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5580259" y="2207177"/>
              <a:ext cx="609233" cy="353972"/>
            </a:xfrm>
            <a:custGeom>
              <a:rect b="b" l="l" r="r" t="t"/>
              <a:pathLst>
                <a:path extrusionOk="0" h="7846" w="13504">
                  <a:moveTo>
                    <a:pt x="1" y="0"/>
                  </a:moveTo>
                  <a:cubicBezTo>
                    <a:pt x="9" y="39"/>
                    <a:pt x="19" y="78"/>
                    <a:pt x="31" y="119"/>
                  </a:cubicBezTo>
                  <a:lnTo>
                    <a:pt x="29" y="119"/>
                  </a:lnTo>
                  <a:cubicBezTo>
                    <a:pt x="21" y="144"/>
                    <a:pt x="13" y="169"/>
                    <a:pt x="7" y="194"/>
                  </a:cubicBezTo>
                  <a:cubicBezTo>
                    <a:pt x="96" y="588"/>
                    <a:pt x="205" y="984"/>
                    <a:pt x="334" y="1382"/>
                  </a:cubicBezTo>
                  <a:cubicBezTo>
                    <a:pt x="1232" y="4182"/>
                    <a:pt x="2567" y="7479"/>
                    <a:pt x="5918" y="7816"/>
                  </a:cubicBezTo>
                  <a:cubicBezTo>
                    <a:pt x="6114" y="7836"/>
                    <a:pt x="6312" y="7845"/>
                    <a:pt x="6512" y="7845"/>
                  </a:cubicBezTo>
                  <a:cubicBezTo>
                    <a:pt x="9456" y="7845"/>
                    <a:pt x="12614" y="5715"/>
                    <a:pt x="13354" y="2838"/>
                  </a:cubicBezTo>
                  <a:cubicBezTo>
                    <a:pt x="13504" y="2259"/>
                    <a:pt x="13393" y="1656"/>
                    <a:pt x="13119" y="1148"/>
                  </a:cubicBezTo>
                  <a:cubicBezTo>
                    <a:pt x="12923" y="1163"/>
                    <a:pt x="12726" y="1273"/>
                    <a:pt x="12591" y="1423"/>
                  </a:cubicBezTo>
                  <a:cubicBezTo>
                    <a:pt x="12398" y="1638"/>
                    <a:pt x="12299" y="1912"/>
                    <a:pt x="12188" y="2176"/>
                  </a:cubicBezTo>
                  <a:cubicBezTo>
                    <a:pt x="11634" y="3496"/>
                    <a:pt x="10705" y="4675"/>
                    <a:pt x="9482" y="5423"/>
                  </a:cubicBezTo>
                  <a:cubicBezTo>
                    <a:pt x="8607" y="5960"/>
                    <a:pt x="7581" y="6262"/>
                    <a:pt x="6559" y="6262"/>
                  </a:cubicBezTo>
                  <a:cubicBezTo>
                    <a:pt x="6154" y="6262"/>
                    <a:pt x="5750" y="6215"/>
                    <a:pt x="5357" y="6116"/>
                  </a:cubicBezTo>
                  <a:cubicBezTo>
                    <a:pt x="3478" y="5645"/>
                    <a:pt x="2045" y="4097"/>
                    <a:pt x="1080" y="2416"/>
                  </a:cubicBezTo>
                  <a:cubicBezTo>
                    <a:pt x="709" y="1771"/>
                    <a:pt x="564" y="682"/>
                    <a:pt x="94" y="104"/>
                  </a:cubicBezTo>
                  <a:cubicBezTo>
                    <a:pt x="93" y="101"/>
                    <a:pt x="90" y="100"/>
                    <a:pt x="88" y="97"/>
                  </a:cubicBezTo>
                  <a:cubicBezTo>
                    <a:pt x="60" y="62"/>
                    <a:pt x="31" y="31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4826508" y="2003524"/>
              <a:ext cx="680876" cy="393719"/>
            </a:xfrm>
            <a:custGeom>
              <a:rect b="b" l="l" r="r" t="t"/>
              <a:pathLst>
                <a:path extrusionOk="0" h="8727" w="15092">
                  <a:moveTo>
                    <a:pt x="10089" y="0"/>
                  </a:moveTo>
                  <a:cubicBezTo>
                    <a:pt x="6556" y="0"/>
                    <a:pt x="2864" y="920"/>
                    <a:pt x="1181" y="1399"/>
                  </a:cubicBezTo>
                  <a:cubicBezTo>
                    <a:pt x="666" y="1545"/>
                    <a:pt x="312" y="2011"/>
                    <a:pt x="314" y="2545"/>
                  </a:cubicBezTo>
                  <a:cubicBezTo>
                    <a:pt x="315" y="3036"/>
                    <a:pt x="277" y="3774"/>
                    <a:pt x="144" y="4853"/>
                  </a:cubicBezTo>
                  <a:cubicBezTo>
                    <a:pt x="4" y="5986"/>
                    <a:pt x="1" y="6819"/>
                    <a:pt x="40" y="7393"/>
                  </a:cubicBezTo>
                  <a:cubicBezTo>
                    <a:pt x="80" y="7976"/>
                    <a:pt x="536" y="8445"/>
                    <a:pt x="1119" y="8500"/>
                  </a:cubicBezTo>
                  <a:cubicBezTo>
                    <a:pt x="2972" y="8673"/>
                    <a:pt x="5316" y="8727"/>
                    <a:pt x="7508" y="8727"/>
                  </a:cubicBezTo>
                  <a:cubicBezTo>
                    <a:pt x="9936" y="8727"/>
                    <a:pt x="12178" y="8661"/>
                    <a:pt x="13364" y="8619"/>
                  </a:cubicBezTo>
                  <a:cubicBezTo>
                    <a:pt x="13900" y="8600"/>
                    <a:pt x="14362" y="8227"/>
                    <a:pt x="14479" y="7705"/>
                  </a:cubicBezTo>
                  <a:cubicBezTo>
                    <a:pt x="15092" y="5012"/>
                    <a:pt x="14689" y="2464"/>
                    <a:pt x="14424" y="1272"/>
                  </a:cubicBezTo>
                  <a:cubicBezTo>
                    <a:pt x="14326" y="830"/>
                    <a:pt x="13989" y="479"/>
                    <a:pt x="13550" y="371"/>
                  </a:cubicBezTo>
                  <a:cubicBezTo>
                    <a:pt x="12471" y="106"/>
                    <a:pt x="11289" y="0"/>
                    <a:pt x="100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4860435" y="2561111"/>
              <a:ext cx="459587" cy="837695"/>
            </a:xfrm>
            <a:custGeom>
              <a:rect b="b" l="l" r="r" t="t"/>
              <a:pathLst>
                <a:path extrusionOk="0" h="18568" w="10187">
                  <a:moveTo>
                    <a:pt x="5761" y="1"/>
                  </a:moveTo>
                  <a:cubicBezTo>
                    <a:pt x="4796" y="1"/>
                    <a:pt x="3081" y="354"/>
                    <a:pt x="2072" y="2638"/>
                  </a:cubicBezTo>
                  <a:cubicBezTo>
                    <a:pt x="430" y="6363"/>
                    <a:pt x="5624" y="13188"/>
                    <a:pt x="5671" y="13467"/>
                  </a:cubicBezTo>
                  <a:cubicBezTo>
                    <a:pt x="5718" y="13747"/>
                    <a:pt x="365" y="16983"/>
                    <a:pt x="365" y="16983"/>
                  </a:cubicBezTo>
                  <a:lnTo>
                    <a:pt x="1" y="18568"/>
                  </a:lnTo>
                  <a:cubicBezTo>
                    <a:pt x="1" y="18568"/>
                    <a:pt x="7146" y="17110"/>
                    <a:pt x="8666" y="15898"/>
                  </a:cubicBezTo>
                  <a:cubicBezTo>
                    <a:pt x="10187" y="14688"/>
                    <a:pt x="6474" y="72"/>
                    <a:pt x="6474" y="72"/>
                  </a:cubicBezTo>
                  <a:cubicBezTo>
                    <a:pt x="6474" y="72"/>
                    <a:pt x="6193" y="1"/>
                    <a:pt x="57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4948411" y="2828197"/>
              <a:ext cx="7128" cy="24678"/>
            </a:xfrm>
            <a:custGeom>
              <a:rect b="b" l="l" r="r" t="t"/>
              <a:pathLst>
                <a:path extrusionOk="0" h="547" w="158">
                  <a:moveTo>
                    <a:pt x="0" y="1"/>
                  </a:moveTo>
                  <a:lnTo>
                    <a:pt x="0" y="1"/>
                  </a:lnTo>
                  <a:cubicBezTo>
                    <a:pt x="40" y="182"/>
                    <a:pt x="88" y="365"/>
                    <a:pt x="139" y="546"/>
                  </a:cubicBezTo>
                  <a:cubicBezTo>
                    <a:pt x="145" y="516"/>
                    <a:pt x="150" y="486"/>
                    <a:pt x="151" y="454"/>
                  </a:cubicBezTo>
                  <a:cubicBezTo>
                    <a:pt x="158" y="284"/>
                    <a:pt x="100" y="125"/>
                    <a:pt x="0" y="1"/>
                  </a:cubicBez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5239904" y="2984749"/>
              <a:ext cx="8843" cy="33656"/>
            </a:xfrm>
            <a:custGeom>
              <a:rect b="b" l="l" r="r" t="t"/>
              <a:pathLst>
                <a:path extrusionOk="0" h="746" w="196">
                  <a:moveTo>
                    <a:pt x="72" y="0"/>
                  </a:moveTo>
                  <a:cubicBezTo>
                    <a:pt x="36" y="77"/>
                    <a:pt x="14" y="162"/>
                    <a:pt x="11" y="253"/>
                  </a:cubicBezTo>
                  <a:cubicBezTo>
                    <a:pt x="0" y="442"/>
                    <a:pt x="74" y="616"/>
                    <a:pt x="195" y="745"/>
                  </a:cubicBezTo>
                  <a:cubicBezTo>
                    <a:pt x="156" y="499"/>
                    <a:pt x="115" y="249"/>
                    <a:pt x="72" y="0"/>
                  </a:cubicBez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4768037" y="3322306"/>
              <a:ext cx="108772" cy="157812"/>
            </a:xfrm>
            <a:custGeom>
              <a:rect b="b" l="l" r="r" t="t"/>
              <a:pathLst>
                <a:path extrusionOk="0" h="3498" w="2411">
                  <a:moveTo>
                    <a:pt x="1529" y="1"/>
                  </a:moveTo>
                  <a:cubicBezTo>
                    <a:pt x="1132" y="1"/>
                    <a:pt x="776" y="268"/>
                    <a:pt x="676" y="663"/>
                  </a:cubicBezTo>
                  <a:cubicBezTo>
                    <a:pt x="409" y="1707"/>
                    <a:pt x="0" y="3446"/>
                    <a:pt x="213" y="3495"/>
                  </a:cubicBezTo>
                  <a:cubicBezTo>
                    <a:pt x="219" y="3496"/>
                    <a:pt x="225" y="3497"/>
                    <a:pt x="232" y="3497"/>
                  </a:cubicBezTo>
                  <a:cubicBezTo>
                    <a:pt x="576" y="3497"/>
                    <a:pt x="2047" y="1709"/>
                    <a:pt x="2047" y="1709"/>
                  </a:cubicBezTo>
                  <a:lnTo>
                    <a:pt x="2410" y="123"/>
                  </a:lnTo>
                  <a:lnTo>
                    <a:pt x="1662" y="11"/>
                  </a:lnTo>
                  <a:cubicBezTo>
                    <a:pt x="1617" y="4"/>
                    <a:pt x="1573" y="1"/>
                    <a:pt x="1529" y="1"/>
                  </a:cubicBezTo>
                  <a:close/>
                </a:path>
              </a:pathLst>
            </a:custGeom>
            <a:solidFill>
              <a:srgbClr val="FCB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4940831" y="2467766"/>
              <a:ext cx="538673" cy="875411"/>
            </a:xfrm>
            <a:custGeom>
              <a:rect b="b" l="l" r="r" t="t"/>
              <a:pathLst>
                <a:path extrusionOk="0" h="19404" w="11940">
                  <a:moveTo>
                    <a:pt x="2276" y="0"/>
                  </a:moveTo>
                  <a:cubicBezTo>
                    <a:pt x="2276" y="0"/>
                    <a:pt x="1186" y="255"/>
                    <a:pt x="382" y="1267"/>
                  </a:cubicBezTo>
                  <a:cubicBezTo>
                    <a:pt x="446" y="1556"/>
                    <a:pt x="469" y="1885"/>
                    <a:pt x="437" y="2292"/>
                  </a:cubicBezTo>
                  <a:cubicBezTo>
                    <a:pt x="336" y="3489"/>
                    <a:pt x="158" y="4622"/>
                    <a:pt x="52" y="5440"/>
                  </a:cubicBezTo>
                  <a:cubicBezTo>
                    <a:pt x="32" y="5599"/>
                    <a:pt x="13" y="5746"/>
                    <a:pt x="1" y="5881"/>
                  </a:cubicBezTo>
                  <a:cubicBezTo>
                    <a:pt x="88" y="6054"/>
                    <a:pt x="187" y="6227"/>
                    <a:pt x="297" y="6397"/>
                  </a:cubicBezTo>
                  <a:cubicBezTo>
                    <a:pt x="2294" y="9553"/>
                    <a:pt x="7575" y="12079"/>
                    <a:pt x="7714" y="12267"/>
                  </a:cubicBezTo>
                  <a:cubicBezTo>
                    <a:pt x="7885" y="12493"/>
                    <a:pt x="4615" y="17828"/>
                    <a:pt x="4615" y="17828"/>
                  </a:cubicBezTo>
                  <a:lnTo>
                    <a:pt x="4777" y="18460"/>
                  </a:lnTo>
                  <a:lnTo>
                    <a:pt x="5019" y="19403"/>
                  </a:lnTo>
                  <a:cubicBezTo>
                    <a:pt x="5019" y="19403"/>
                    <a:pt x="10699" y="14827"/>
                    <a:pt x="11492" y="13053"/>
                  </a:cubicBezTo>
                  <a:cubicBezTo>
                    <a:pt x="11939" y="12051"/>
                    <a:pt x="8949" y="8023"/>
                    <a:pt x="6256" y="4704"/>
                  </a:cubicBezTo>
                  <a:cubicBezTo>
                    <a:pt x="6256" y="4704"/>
                    <a:pt x="6255" y="4704"/>
                    <a:pt x="6252" y="4700"/>
                  </a:cubicBezTo>
                  <a:cubicBezTo>
                    <a:pt x="4175" y="2138"/>
                    <a:pt x="2276" y="0"/>
                    <a:pt x="22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4940876" y="2702549"/>
              <a:ext cx="408291" cy="598044"/>
            </a:xfrm>
            <a:custGeom>
              <a:rect b="b" l="l" r="r" t="t"/>
              <a:pathLst>
                <a:path extrusionOk="0" h="13256" w="9050">
                  <a:moveTo>
                    <a:pt x="520" y="1"/>
                  </a:moveTo>
                  <a:lnTo>
                    <a:pt x="53" y="236"/>
                  </a:lnTo>
                  <a:cubicBezTo>
                    <a:pt x="32" y="395"/>
                    <a:pt x="14" y="542"/>
                    <a:pt x="1" y="677"/>
                  </a:cubicBezTo>
                  <a:cubicBezTo>
                    <a:pt x="88" y="850"/>
                    <a:pt x="187" y="1023"/>
                    <a:pt x="298" y="1193"/>
                  </a:cubicBezTo>
                  <a:cubicBezTo>
                    <a:pt x="2295" y="4349"/>
                    <a:pt x="7575" y="6875"/>
                    <a:pt x="7714" y="7063"/>
                  </a:cubicBezTo>
                  <a:cubicBezTo>
                    <a:pt x="7885" y="7289"/>
                    <a:pt x="4615" y="12624"/>
                    <a:pt x="4615" y="12624"/>
                  </a:cubicBezTo>
                  <a:lnTo>
                    <a:pt x="4777" y="13256"/>
                  </a:lnTo>
                  <a:cubicBezTo>
                    <a:pt x="7035" y="11467"/>
                    <a:pt x="9050" y="6209"/>
                    <a:pt x="9050" y="6209"/>
                  </a:cubicBezTo>
                  <a:cubicBezTo>
                    <a:pt x="7318" y="5894"/>
                    <a:pt x="2560" y="857"/>
                    <a:pt x="2559" y="857"/>
                  </a:cubicBezTo>
                  <a:cubicBezTo>
                    <a:pt x="2559" y="857"/>
                    <a:pt x="2559" y="857"/>
                    <a:pt x="2559" y="857"/>
                  </a:cubicBezTo>
                  <a:lnTo>
                    <a:pt x="520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4984097" y="2472774"/>
              <a:ext cx="44348" cy="29595"/>
            </a:xfrm>
            <a:custGeom>
              <a:rect b="b" l="l" r="r" t="t"/>
              <a:pathLst>
                <a:path extrusionOk="0" h="656" w="983">
                  <a:moveTo>
                    <a:pt x="982" y="1"/>
                  </a:moveTo>
                  <a:cubicBezTo>
                    <a:pt x="730" y="103"/>
                    <a:pt x="367" y="282"/>
                    <a:pt x="0" y="578"/>
                  </a:cubicBezTo>
                  <a:cubicBezTo>
                    <a:pt x="84" y="621"/>
                    <a:pt x="180" y="650"/>
                    <a:pt x="282" y="655"/>
                  </a:cubicBezTo>
                  <a:cubicBezTo>
                    <a:pt x="293" y="655"/>
                    <a:pt x="303" y="655"/>
                    <a:pt x="314" y="655"/>
                  </a:cubicBezTo>
                  <a:cubicBezTo>
                    <a:pt x="670" y="655"/>
                    <a:pt x="966" y="374"/>
                    <a:pt x="982" y="16"/>
                  </a:cubicBezTo>
                  <a:lnTo>
                    <a:pt x="982" y="1"/>
                  </a:ln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4958065" y="2522131"/>
              <a:ext cx="11369" cy="41731"/>
            </a:xfrm>
            <a:custGeom>
              <a:rect b="b" l="l" r="r" t="t"/>
              <a:pathLst>
                <a:path extrusionOk="0" h="925" w="252">
                  <a:moveTo>
                    <a:pt x="50" y="0"/>
                  </a:moveTo>
                  <a:cubicBezTo>
                    <a:pt x="34" y="19"/>
                    <a:pt x="18" y="38"/>
                    <a:pt x="1" y="59"/>
                  </a:cubicBezTo>
                  <a:cubicBezTo>
                    <a:pt x="56" y="310"/>
                    <a:pt x="80" y="589"/>
                    <a:pt x="66" y="924"/>
                  </a:cubicBezTo>
                  <a:cubicBezTo>
                    <a:pt x="170" y="812"/>
                    <a:pt x="235" y="665"/>
                    <a:pt x="242" y="501"/>
                  </a:cubicBezTo>
                  <a:cubicBezTo>
                    <a:pt x="251" y="307"/>
                    <a:pt x="177" y="129"/>
                    <a:pt x="50" y="0"/>
                  </a:cubicBez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5019919" y="2518206"/>
              <a:ext cx="62033" cy="60544"/>
            </a:xfrm>
            <a:custGeom>
              <a:rect b="b" l="l" r="r" t="t"/>
              <a:pathLst>
                <a:path extrusionOk="0" h="1342" w="1375">
                  <a:moveTo>
                    <a:pt x="686" y="0"/>
                  </a:moveTo>
                  <a:cubicBezTo>
                    <a:pt x="330" y="0"/>
                    <a:pt x="34" y="281"/>
                    <a:pt x="17" y="640"/>
                  </a:cubicBezTo>
                  <a:cubicBezTo>
                    <a:pt x="0" y="1011"/>
                    <a:pt x="287" y="1323"/>
                    <a:pt x="658" y="1340"/>
                  </a:cubicBezTo>
                  <a:cubicBezTo>
                    <a:pt x="668" y="1341"/>
                    <a:pt x="679" y="1341"/>
                    <a:pt x="689" y="1341"/>
                  </a:cubicBezTo>
                  <a:cubicBezTo>
                    <a:pt x="1045" y="1341"/>
                    <a:pt x="1341" y="1060"/>
                    <a:pt x="1358" y="701"/>
                  </a:cubicBezTo>
                  <a:cubicBezTo>
                    <a:pt x="1375" y="331"/>
                    <a:pt x="1088" y="18"/>
                    <a:pt x="717" y="1"/>
                  </a:cubicBezTo>
                  <a:cubicBezTo>
                    <a:pt x="707" y="1"/>
                    <a:pt x="696" y="0"/>
                    <a:pt x="686" y="0"/>
                  </a:cubicBez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4961088" y="2576044"/>
              <a:ext cx="62033" cy="60589"/>
            </a:xfrm>
            <a:custGeom>
              <a:rect b="b" l="l" r="r" t="t"/>
              <a:pathLst>
                <a:path extrusionOk="0" h="1343" w="1375">
                  <a:moveTo>
                    <a:pt x="686" y="0"/>
                  </a:moveTo>
                  <a:cubicBezTo>
                    <a:pt x="329" y="0"/>
                    <a:pt x="34" y="281"/>
                    <a:pt x="18" y="641"/>
                  </a:cubicBezTo>
                  <a:cubicBezTo>
                    <a:pt x="0" y="1011"/>
                    <a:pt x="287" y="1324"/>
                    <a:pt x="657" y="1342"/>
                  </a:cubicBezTo>
                  <a:cubicBezTo>
                    <a:pt x="668" y="1342"/>
                    <a:pt x="678" y="1342"/>
                    <a:pt x="689" y="1342"/>
                  </a:cubicBezTo>
                  <a:cubicBezTo>
                    <a:pt x="1045" y="1342"/>
                    <a:pt x="1340" y="1061"/>
                    <a:pt x="1357" y="701"/>
                  </a:cubicBezTo>
                  <a:cubicBezTo>
                    <a:pt x="1374" y="332"/>
                    <a:pt x="1087" y="18"/>
                    <a:pt x="718" y="1"/>
                  </a:cubicBezTo>
                  <a:cubicBezTo>
                    <a:pt x="707" y="1"/>
                    <a:pt x="697" y="0"/>
                    <a:pt x="686" y="0"/>
                  </a:cubicBez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4944260" y="2653824"/>
              <a:ext cx="19039" cy="51657"/>
            </a:xfrm>
            <a:custGeom>
              <a:rect b="b" l="l" r="r" t="t"/>
              <a:pathLst>
                <a:path extrusionOk="0" h="1145" w="422">
                  <a:moveTo>
                    <a:pt x="157" y="1"/>
                  </a:moveTo>
                  <a:cubicBezTo>
                    <a:pt x="100" y="420"/>
                    <a:pt x="46" y="805"/>
                    <a:pt x="1" y="1145"/>
                  </a:cubicBezTo>
                  <a:cubicBezTo>
                    <a:pt x="232" y="1049"/>
                    <a:pt x="401" y="825"/>
                    <a:pt x="412" y="557"/>
                  </a:cubicBezTo>
                  <a:cubicBezTo>
                    <a:pt x="422" y="331"/>
                    <a:pt x="321" y="129"/>
                    <a:pt x="157" y="1"/>
                  </a:cubicBez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5017348" y="2670382"/>
              <a:ext cx="62033" cy="60544"/>
            </a:xfrm>
            <a:custGeom>
              <a:rect b="b" l="l" r="r" t="t"/>
              <a:pathLst>
                <a:path extrusionOk="0" h="1342" w="1375">
                  <a:moveTo>
                    <a:pt x="685" y="0"/>
                  </a:moveTo>
                  <a:cubicBezTo>
                    <a:pt x="329" y="0"/>
                    <a:pt x="34" y="281"/>
                    <a:pt x="17" y="640"/>
                  </a:cubicBezTo>
                  <a:cubicBezTo>
                    <a:pt x="1" y="1011"/>
                    <a:pt x="288" y="1323"/>
                    <a:pt x="657" y="1340"/>
                  </a:cubicBezTo>
                  <a:cubicBezTo>
                    <a:pt x="668" y="1341"/>
                    <a:pt x="678" y="1341"/>
                    <a:pt x="689" y="1341"/>
                  </a:cubicBezTo>
                  <a:cubicBezTo>
                    <a:pt x="1045" y="1341"/>
                    <a:pt x="1341" y="1060"/>
                    <a:pt x="1357" y="701"/>
                  </a:cubicBezTo>
                  <a:cubicBezTo>
                    <a:pt x="1375" y="330"/>
                    <a:pt x="1088" y="18"/>
                    <a:pt x="717" y="1"/>
                  </a:cubicBezTo>
                  <a:cubicBezTo>
                    <a:pt x="706" y="1"/>
                    <a:pt x="696" y="0"/>
                    <a:pt x="685" y="0"/>
                  </a:cubicBez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5088315" y="2581819"/>
              <a:ext cx="61988" cy="60544"/>
            </a:xfrm>
            <a:custGeom>
              <a:rect b="b" l="l" r="r" t="t"/>
              <a:pathLst>
                <a:path extrusionOk="0" h="1342" w="1374">
                  <a:moveTo>
                    <a:pt x="686" y="1"/>
                  </a:moveTo>
                  <a:cubicBezTo>
                    <a:pt x="330" y="1"/>
                    <a:pt x="34" y="282"/>
                    <a:pt x="17" y="641"/>
                  </a:cubicBezTo>
                  <a:cubicBezTo>
                    <a:pt x="0" y="1012"/>
                    <a:pt x="287" y="1324"/>
                    <a:pt x="658" y="1341"/>
                  </a:cubicBezTo>
                  <a:cubicBezTo>
                    <a:pt x="668" y="1341"/>
                    <a:pt x="679" y="1342"/>
                    <a:pt x="689" y="1342"/>
                  </a:cubicBezTo>
                  <a:cubicBezTo>
                    <a:pt x="1045" y="1342"/>
                    <a:pt x="1341" y="1061"/>
                    <a:pt x="1358" y="702"/>
                  </a:cubicBezTo>
                  <a:cubicBezTo>
                    <a:pt x="1374" y="331"/>
                    <a:pt x="1088" y="19"/>
                    <a:pt x="717" y="2"/>
                  </a:cubicBezTo>
                  <a:cubicBezTo>
                    <a:pt x="707" y="1"/>
                    <a:pt x="696" y="1"/>
                    <a:pt x="686" y="1"/>
                  </a:cubicBez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5141055" y="2658200"/>
              <a:ext cx="62078" cy="60544"/>
            </a:xfrm>
            <a:custGeom>
              <a:rect b="b" l="l" r="r" t="t"/>
              <a:pathLst>
                <a:path extrusionOk="0" h="1342" w="1376">
                  <a:moveTo>
                    <a:pt x="686" y="1"/>
                  </a:moveTo>
                  <a:cubicBezTo>
                    <a:pt x="331" y="1"/>
                    <a:pt x="35" y="282"/>
                    <a:pt x="18" y="641"/>
                  </a:cubicBezTo>
                  <a:cubicBezTo>
                    <a:pt x="1" y="1011"/>
                    <a:pt x="287" y="1323"/>
                    <a:pt x="658" y="1341"/>
                  </a:cubicBezTo>
                  <a:cubicBezTo>
                    <a:pt x="669" y="1341"/>
                    <a:pt x="679" y="1341"/>
                    <a:pt x="690" y="1341"/>
                  </a:cubicBezTo>
                  <a:cubicBezTo>
                    <a:pt x="1045" y="1341"/>
                    <a:pt x="1341" y="1060"/>
                    <a:pt x="1358" y="701"/>
                  </a:cubicBezTo>
                  <a:cubicBezTo>
                    <a:pt x="1375" y="331"/>
                    <a:pt x="1089" y="16"/>
                    <a:pt x="718" y="1"/>
                  </a:cubicBezTo>
                  <a:cubicBezTo>
                    <a:pt x="707" y="1"/>
                    <a:pt x="697" y="1"/>
                    <a:pt x="686" y="1"/>
                  </a:cubicBezTo>
                  <a:close/>
                </a:path>
              </a:pathLst>
            </a:custGeom>
            <a:solidFill>
              <a:srgbClr val="6D69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5085473" y="3272724"/>
              <a:ext cx="81974" cy="180640"/>
            </a:xfrm>
            <a:custGeom>
              <a:rect b="b" l="l" r="r" t="t"/>
              <a:pathLst>
                <a:path extrusionOk="0" h="4004" w="1817">
                  <a:moveTo>
                    <a:pt x="1412" y="0"/>
                  </a:moveTo>
                  <a:lnTo>
                    <a:pt x="526" y="301"/>
                  </a:lnTo>
                  <a:cubicBezTo>
                    <a:pt x="194" y="412"/>
                    <a:pt x="0" y="757"/>
                    <a:pt x="78" y="1100"/>
                  </a:cubicBezTo>
                  <a:cubicBezTo>
                    <a:pt x="305" y="2102"/>
                    <a:pt x="769" y="4003"/>
                    <a:pt x="998" y="4003"/>
                  </a:cubicBezTo>
                  <a:cubicBezTo>
                    <a:pt x="1001" y="4003"/>
                    <a:pt x="1004" y="4003"/>
                    <a:pt x="1008" y="4002"/>
                  </a:cubicBezTo>
                  <a:cubicBezTo>
                    <a:pt x="1312" y="3923"/>
                    <a:pt x="1817" y="1572"/>
                    <a:pt x="1817" y="1572"/>
                  </a:cubicBezTo>
                  <a:lnTo>
                    <a:pt x="1412" y="0"/>
                  </a:lnTo>
                  <a:close/>
                </a:path>
              </a:pathLst>
            </a:custGeom>
            <a:solidFill>
              <a:srgbClr val="FCB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4882677" y="2079409"/>
              <a:ext cx="401794" cy="386996"/>
            </a:xfrm>
            <a:custGeom>
              <a:rect b="b" l="l" r="r" t="t"/>
              <a:pathLst>
                <a:path extrusionOk="0" h="8578" w="8906">
                  <a:moveTo>
                    <a:pt x="7576" y="0"/>
                  </a:moveTo>
                  <a:lnTo>
                    <a:pt x="6754" y="259"/>
                  </a:lnTo>
                  <a:cubicBezTo>
                    <a:pt x="6754" y="259"/>
                    <a:pt x="6763" y="296"/>
                    <a:pt x="6778" y="364"/>
                  </a:cubicBezTo>
                  <a:cubicBezTo>
                    <a:pt x="6802" y="477"/>
                    <a:pt x="6841" y="677"/>
                    <a:pt x="6873" y="932"/>
                  </a:cubicBezTo>
                  <a:cubicBezTo>
                    <a:pt x="6926" y="1355"/>
                    <a:pt x="6960" y="1935"/>
                    <a:pt x="6880" y="2528"/>
                  </a:cubicBezTo>
                  <a:cubicBezTo>
                    <a:pt x="6695" y="3898"/>
                    <a:pt x="5768" y="5032"/>
                    <a:pt x="4352" y="5219"/>
                  </a:cubicBezTo>
                  <a:cubicBezTo>
                    <a:pt x="4233" y="5235"/>
                    <a:pt x="4119" y="5242"/>
                    <a:pt x="4008" y="5242"/>
                  </a:cubicBezTo>
                  <a:cubicBezTo>
                    <a:pt x="3392" y="5242"/>
                    <a:pt x="2884" y="5018"/>
                    <a:pt x="2295" y="4794"/>
                  </a:cubicBezTo>
                  <a:cubicBezTo>
                    <a:pt x="2294" y="4794"/>
                    <a:pt x="2027" y="4692"/>
                    <a:pt x="1681" y="4692"/>
                  </a:cubicBezTo>
                  <a:cubicBezTo>
                    <a:pt x="1336" y="4692"/>
                    <a:pt x="912" y="4794"/>
                    <a:pt x="602" y="5202"/>
                  </a:cubicBezTo>
                  <a:cubicBezTo>
                    <a:pt x="1" y="5994"/>
                    <a:pt x="185" y="7064"/>
                    <a:pt x="941" y="7655"/>
                  </a:cubicBezTo>
                  <a:cubicBezTo>
                    <a:pt x="1767" y="8300"/>
                    <a:pt x="2771" y="8578"/>
                    <a:pt x="3792" y="8578"/>
                  </a:cubicBezTo>
                  <a:cubicBezTo>
                    <a:pt x="4089" y="8578"/>
                    <a:pt x="4387" y="8554"/>
                    <a:pt x="4683" y="8510"/>
                  </a:cubicBezTo>
                  <a:cubicBezTo>
                    <a:pt x="4958" y="8467"/>
                    <a:pt x="5246" y="8409"/>
                    <a:pt x="5549" y="8329"/>
                  </a:cubicBezTo>
                  <a:cubicBezTo>
                    <a:pt x="6261" y="8143"/>
                    <a:pt x="6847" y="7875"/>
                    <a:pt x="7324" y="7547"/>
                  </a:cubicBezTo>
                  <a:cubicBezTo>
                    <a:pt x="7369" y="7517"/>
                    <a:pt x="7412" y="7486"/>
                    <a:pt x="7454" y="7455"/>
                  </a:cubicBezTo>
                  <a:cubicBezTo>
                    <a:pt x="7525" y="7402"/>
                    <a:pt x="7592" y="7347"/>
                    <a:pt x="7659" y="7293"/>
                  </a:cubicBezTo>
                  <a:cubicBezTo>
                    <a:pt x="8222" y="6805"/>
                    <a:pt x="8647" y="6034"/>
                    <a:pt x="8772" y="5299"/>
                  </a:cubicBezTo>
                  <a:cubicBezTo>
                    <a:pt x="8905" y="4516"/>
                    <a:pt x="8686" y="3719"/>
                    <a:pt x="8538" y="2955"/>
                  </a:cubicBezTo>
                  <a:cubicBezTo>
                    <a:pt x="8402" y="2250"/>
                    <a:pt x="8212" y="1558"/>
                    <a:pt x="7970" y="885"/>
                  </a:cubicBezTo>
                  <a:cubicBezTo>
                    <a:pt x="7866" y="592"/>
                    <a:pt x="7749" y="308"/>
                    <a:pt x="7625" y="34"/>
                  </a:cubicBezTo>
                  <a:cubicBezTo>
                    <a:pt x="7609" y="21"/>
                    <a:pt x="7592" y="11"/>
                    <a:pt x="7576" y="0"/>
                  </a:cubicBezTo>
                  <a:close/>
                </a:path>
              </a:pathLst>
            </a:custGeom>
            <a:solidFill>
              <a:srgbClr val="A766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5141777" y="2025585"/>
              <a:ext cx="82696" cy="70244"/>
            </a:xfrm>
            <a:custGeom>
              <a:rect b="b" l="l" r="r" t="t"/>
              <a:pathLst>
                <a:path extrusionOk="0" h="1557" w="1833">
                  <a:moveTo>
                    <a:pt x="376" y="1"/>
                  </a:moveTo>
                  <a:lnTo>
                    <a:pt x="753" y="835"/>
                  </a:lnTo>
                  <a:cubicBezTo>
                    <a:pt x="753" y="835"/>
                    <a:pt x="472" y="774"/>
                    <a:pt x="275" y="774"/>
                  </a:cubicBezTo>
                  <a:cubicBezTo>
                    <a:pt x="242" y="774"/>
                    <a:pt x="212" y="776"/>
                    <a:pt x="185" y="780"/>
                  </a:cubicBezTo>
                  <a:cubicBezTo>
                    <a:pt x="1" y="806"/>
                    <a:pt x="1034" y="1557"/>
                    <a:pt x="1034" y="1557"/>
                  </a:cubicBezTo>
                  <a:lnTo>
                    <a:pt x="1832" y="1193"/>
                  </a:lnTo>
                  <a:cubicBezTo>
                    <a:pt x="1455" y="220"/>
                    <a:pt x="376" y="1"/>
                    <a:pt x="376" y="1"/>
                  </a:cubicBezTo>
                  <a:close/>
                </a:path>
              </a:pathLst>
            </a:custGeom>
            <a:solidFill>
              <a:srgbClr val="FCB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4858946" y="2196214"/>
              <a:ext cx="386500" cy="584916"/>
            </a:xfrm>
            <a:custGeom>
              <a:rect b="b" l="l" r="r" t="t"/>
              <a:pathLst>
                <a:path extrusionOk="0" h="12965" w="8567">
                  <a:moveTo>
                    <a:pt x="3711" y="1"/>
                  </a:moveTo>
                  <a:cubicBezTo>
                    <a:pt x="3424" y="1"/>
                    <a:pt x="3277" y="90"/>
                    <a:pt x="3277" y="90"/>
                  </a:cubicBezTo>
                  <a:cubicBezTo>
                    <a:pt x="3277" y="90"/>
                    <a:pt x="0" y="1011"/>
                    <a:pt x="591" y="3548"/>
                  </a:cubicBezTo>
                  <a:cubicBezTo>
                    <a:pt x="721" y="4099"/>
                    <a:pt x="886" y="4541"/>
                    <a:pt x="1064" y="4914"/>
                  </a:cubicBezTo>
                  <a:cubicBezTo>
                    <a:pt x="1524" y="5884"/>
                    <a:pt x="2066" y="6400"/>
                    <a:pt x="2246" y="7222"/>
                  </a:cubicBezTo>
                  <a:cubicBezTo>
                    <a:pt x="2316" y="7541"/>
                    <a:pt x="2207" y="7921"/>
                    <a:pt x="2172" y="8368"/>
                  </a:cubicBezTo>
                  <a:cubicBezTo>
                    <a:pt x="2042" y="9942"/>
                    <a:pt x="1788" y="11414"/>
                    <a:pt x="1693" y="12314"/>
                  </a:cubicBezTo>
                  <a:cubicBezTo>
                    <a:pt x="1664" y="12589"/>
                    <a:pt x="1651" y="12812"/>
                    <a:pt x="1661" y="12965"/>
                  </a:cubicBezTo>
                  <a:cubicBezTo>
                    <a:pt x="1661" y="12965"/>
                    <a:pt x="1789" y="12936"/>
                    <a:pt x="2018" y="12883"/>
                  </a:cubicBezTo>
                  <a:cubicBezTo>
                    <a:pt x="2729" y="12720"/>
                    <a:pt x="4381" y="12332"/>
                    <a:pt x="5862" y="11931"/>
                  </a:cubicBezTo>
                  <a:cubicBezTo>
                    <a:pt x="7098" y="11597"/>
                    <a:pt x="8216" y="11254"/>
                    <a:pt x="8566" y="11024"/>
                  </a:cubicBezTo>
                  <a:lnTo>
                    <a:pt x="8561" y="11015"/>
                  </a:lnTo>
                  <a:cubicBezTo>
                    <a:pt x="8485" y="10898"/>
                    <a:pt x="7247" y="8988"/>
                    <a:pt x="6958" y="6281"/>
                  </a:cubicBezTo>
                  <a:cubicBezTo>
                    <a:pt x="6656" y="3490"/>
                    <a:pt x="6475" y="1513"/>
                    <a:pt x="5209" y="599"/>
                  </a:cubicBezTo>
                  <a:cubicBezTo>
                    <a:pt x="4539" y="115"/>
                    <a:pt x="4035" y="1"/>
                    <a:pt x="3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4906994" y="2377715"/>
              <a:ext cx="273938" cy="403418"/>
            </a:xfrm>
            <a:custGeom>
              <a:rect b="b" l="l" r="r" t="t"/>
              <a:pathLst>
                <a:path extrusionOk="0" h="8942" w="6072">
                  <a:moveTo>
                    <a:pt x="918" y="1"/>
                  </a:moveTo>
                  <a:lnTo>
                    <a:pt x="42" y="668"/>
                  </a:lnTo>
                  <a:lnTo>
                    <a:pt x="0" y="891"/>
                  </a:lnTo>
                  <a:cubicBezTo>
                    <a:pt x="460" y="1861"/>
                    <a:pt x="1003" y="2377"/>
                    <a:pt x="1182" y="3199"/>
                  </a:cubicBezTo>
                  <a:cubicBezTo>
                    <a:pt x="1252" y="3518"/>
                    <a:pt x="1143" y="3898"/>
                    <a:pt x="1108" y="4345"/>
                  </a:cubicBezTo>
                  <a:cubicBezTo>
                    <a:pt x="978" y="5919"/>
                    <a:pt x="724" y="7391"/>
                    <a:pt x="630" y="8291"/>
                  </a:cubicBezTo>
                  <a:cubicBezTo>
                    <a:pt x="602" y="8566"/>
                    <a:pt x="587" y="8789"/>
                    <a:pt x="597" y="8942"/>
                  </a:cubicBezTo>
                  <a:cubicBezTo>
                    <a:pt x="597" y="8942"/>
                    <a:pt x="726" y="8913"/>
                    <a:pt x="954" y="8860"/>
                  </a:cubicBezTo>
                  <a:cubicBezTo>
                    <a:pt x="1665" y="8697"/>
                    <a:pt x="3317" y="8309"/>
                    <a:pt x="4798" y="7908"/>
                  </a:cubicBezTo>
                  <a:cubicBezTo>
                    <a:pt x="4734" y="7888"/>
                    <a:pt x="4666" y="7866"/>
                    <a:pt x="4596" y="7848"/>
                  </a:cubicBezTo>
                  <a:cubicBezTo>
                    <a:pt x="2416" y="7247"/>
                    <a:pt x="2589" y="4125"/>
                    <a:pt x="2590" y="4123"/>
                  </a:cubicBezTo>
                  <a:lnTo>
                    <a:pt x="2590" y="4123"/>
                  </a:lnTo>
                  <a:cubicBezTo>
                    <a:pt x="2995" y="4219"/>
                    <a:pt x="3372" y="4258"/>
                    <a:pt x="3717" y="4258"/>
                  </a:cubicBezTo>
                  <a:cubicBezTo>
                    <a:pt x="5181" y="4258"/>
                    <a:pt x="6071" y="3557"/>
                    <a:pt x="6071" y="3557"/>
                  </a:cubicBezTo>
                  <a:lnTo>
                    <a:pt x="4143" y="1895"/>
                  </a:lnTo>
                  <a:lnTo>
                    <a:pt x="918" y="1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5023844" y="1977853"/>
              <a:ext cx="198957" cy="164399"/>
            </a:xfrm>
            <a:custGeom>
              <a:rect b="b" l="l" r="r" t="t"/>
              <a:pathLst>
                <a:path extrusionOk="0" h="3644" w="4410">
                  <a:moveTo>
                    <a:pt x="2215" y="1"/>
                  </a:moveTo>
                  <a:cubicBezTo>
                    <a:pt x="1758" y="1"/>
                    <a:pt x="1316" y="135"/>
                    <a:pt x="1010" y="429"/>
                  </a:cubicBezTo>
                  <a:cubicBezTo>
                    <a:pt x="132" y="1273"/>
                    <a:pt x="0" y="1933"/>
                    <a:pt x="0" y="1933"/>
                  </a:cubicBezTo>
                  <a:lnTo>
                    <a:pt x="159" y="2989"/>
                  </a:lnTo>
                  <a:lnTo>
                    <a:pt x="912" y="3643"/>
                  </a:lnTo>
                  <a:lnTo>
                    <a:pt x="2841" y="3643"/>
                  </a:lnTo>
                  <a:cubicBezTo>
                    <a:pt x="3115" y="3519"/>
                    <a:pt x="4410" y="2400"/>
                    <a:pt x="4146" y="1230"/>
                  </a:cubicBezTo>
                  <a:cubicBezTo>
                    <a:pt x="3974" y="468"/>
                    <a:pt x="3068" y="1"/>
                    <a:pt x="2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5004490" y="2070205"/>
              <a:ext cx="101419" cy="175813"/>
            </a:xfrm>
            <a:custGeom>
              <a:rect b="b" l="l" r="r" t="t"/>
              <a:pathLst>
                <a:path extrusionOk="0" h="3897" w="2248">
                  <a:moveTo>
                    <a:pt x="1540" y="1"/>
                  </a:moveTo>
                  <a:cubicBezTo>
                    <a:pt x="1540" y="1"/>
                    <a:pt x="118" y="2397"/>
                    <a:pt x="51" y="2885"/>
                  </a:cubicBezTo>
                  <a:cubicBezTo>
                    <a:pt x="0" y="3256"/>
                    <a:pt x="1054" y="3896"/>
                    <a:pt x="1610" y="3896"/>
                  </a:cubicBezTo>
                  <a:cubicBezTo>
                    <a:pt x="1785" y="3896"/>
                    <a:pt x="1911" y="3833"/>
                    <a:pt x="1937" y="3678"/>
                  </a:cubicBezTo>
                  <a:cubicBezTo>
                    <a:pt x="1981" y="3427"/>
                    <a:pt x="2038" y="3052"/>
                    <a:pt x="2090" y="2689"/>
                  </a:cubicBezTo>
                  <a:cubicBezTo>
                    <a:pt x="2139" y="2348"/>
                    <a:pt x="2185" y="2017"/>
                    <a:pt x="2214" y="1801"/>
                  </a:cubicBezTo>
                  <a:cubicBezTo>
                    <a:pt x="2236" y="1656"/>
                    <a:pt x="2247" y="1564"/>
                    <a:pt x="2247" y="1564"/>
                  </a:cubicBezTo>
                  <a:lnTo>
                    <a:pt x="1540" y="1"/>
                  </a:lnTo>
                  <a:close/>
                </a:path>
              </a:pathLst>
            </a:custGeom>
            <a:solidFill>
              <a:srgbClr val="FCB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5054388" y="2034338"/>
              <a:ext cx="124156" cy="132052"/>
            </a:xfrm>
            <a:custGeom>
              <a:rect b="b" l="l" r="r" t="t"/>
              <a:pathLst>
                <a:path extrusionOk="0" h="2927" w="2752">
                  <a:moveTo>
                    <a:pt x="1194" y="1"/>
                  </a:moveTo>
                  <a:cubicBezTo>
                    <a:pt x="717" y="1"/>
                    <a:pt x="283" y="233"/>
                    <a:pt x="188" y="970"/>
                  </a:cubicBezTo>
                  <a:cubicBezTo>
                    <a:pt x="0" y="2403"/>
                    <a:pt x="734" y="2774"/>
                    <a:pt x="978" y="2858"/>
                  </a:cubicBezTo>
                  <a:cubicBezTo>
                    <a:pt x="1026" y="2875"/>
                    <a:pt x="1055" y="2879"/>
                    <a:pt x="1055" y="2879"/>
                  </a:cubicBezTo>
                  <a:cubicBezTo>
                    <a:pt x="1183" y="2912"/>
                    <a:pt x="1301" y="2927"/>
                    <a:pt x="1409" y="2927"/>
                  </a:cubicBezTo>
                  <a:cubicBezTo>
                    <a:pt x="2751" y="2927"/>
                    <a:pt x="2626" y="587"/>
                    <a:pt x="2626" y="587"/>
                  </a:cubicBezTo>
                  <a:cubicBezTo>
                    <a:pt x="2569" y="473"/>
                    <a:pt x="2261" y="267"/>
                    <a:pt x="1881" y="133"/>
                  </a:cubicBezTo>
                  <a:cubicBezTo>
                    <a:pt x="1664" y="55"/>
                    <a:pt x="1424" y="1"/>
                    <a:pt x="1194" y="1"/>
                  </a:cubicBezTo>
                  <a:close/>
                </a:path>
              </a:pathLst>
            </a:custGeom>
            <a:solidFill>
              <a:srgbClr val="FCB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5119761" y="2134405"/>
              <a:ext cx="12271" cy="13715"/>
            </a:xfrm>
            <a:custGeom>
              <a:rect b="b" l="l" r="r" t="t"/>
              <a:pathLst>
                <a:path extrusionOk="0" fill="none" h="304" w="272">
                  <a:moveTo>
                    <a:pt x="1" y="1"/>
                  </a:moveTo>
                  <a:cubicBezTo>
                    <a:pt x="1" y="1"/>
                    <a:pt x="8" y="273"/>
                    <a:pt x="272" y="304"/>
                  </a:cubicBezTo>
                </a:path>
              </a:pathLst>
            </a:custGeom>
            <a:noFill/>
            <a:ln cap="rnd" cmpd="sng" w="23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5046041" y="2055497"/>
              <a:ext cx="37806" cy="33520"/>
            </a:xfrm>
            <a:custGeom>
              <a:rect b="b" l="l" r="r" t="t"/>
              <a:pathLst>
                <a:path extrusionOk="0" h="743" w="838">
                  <a:moveTo>
                    <a:pt x="420" y="1"/>
                  </a:moveTo>
                  <a:cubicBezTo>
                    <a:pt x="269" y="1"/>
                    <a:pt x="126" y="95"/>
                    <a:pt x="71" y="245"/>
                  </a:cubicBezTo>
                  <a:cubicBezTo>
                    <a:pt x="1" y="438"/>
                    <a:pt x="102" y="651"/>
                    <a:pt x="293" y="721"/>
                  </a:cubicBezTo>
                  <a:cubicBezTo>
                    <a:pt x="335" y="736"/>
                    <a:pt x="378" y="743"/>
                    <a:pt x="420" y="743"/>
                  </a:cubicBezTo>
                  <a:cubicBezTo>
                    <a:pt x="571" y="743"/>
                    <a:pt x="714" y="649"/>
                    <a:pt x="768" y="498"/>
                  </a:cubicBezTo>
                  <a:cubicBezTo>
                    <a:pt x="837" y="306"/>
                    <a:pt x="739" y="94"/>
                    <a:pt x="546" y="23"/>
                  </a:cubicBezTo>
                  <a:cubicBezTo>
                    <a:pt x="505" y="8"/>
                    <a:pt x="462" y="1"/>
                    <a:pt x="420" y="1"/>
                  </a:cubicBezTo>
                  <a:close/>
                </a:path>
              </a:pathLst>
            </a:custGeom>
            <a:solidFill>
              <a:srgbClr val="FCB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5054388" y="2034293"/>
              <a:ext cx="85087" cy="128894"/>
            </a:xfrm>
            <a:custGeom>
              <a:rect b="b" l="l" r="r" t="t"/>
              <a:pathLst>
                <a:path extrusionOk="0" h="2857" w="1886">
                  <a:moveTo>
                    <a:pt x="1195" y="0"/>
                  </a:moveTo>
                  <a:cubicBezTo>
                    <a:pt x="717" y="0"/>
                    <a:pt x="283" y="232"/>
                    <a:pt x="188" y="969"/>
                  </a:cubicBezTo>
                  <a:cubicBezTo>
                    <a:pt x="0" y="2402"/>
                    <a:pt x="734" y="2774"/>
                    <a:pt x="977" y="2857"/>
                  </a:cubicBezTo>
                  <a:cubicBezTo>
                    <a:pt x="766" y="2742"/>
                    <a:pt x="626" y="2506"/>
                    <a:pt x="600" y="2262"/>
                  </a:cubicBezTo>
                  <a:cubicBezTo>
                    <a:pt x="567" y="1994"/>
                    <a:pt x="657" y="1723"/>
                    <a:pt x="790" y="1488"/>
                  </a:cubicBezTo>
                  <a:cubicBezTo>
                    <a:pt x="886" y="1321"/>
                    <a:pt x="1005" y="1168"/>
                    <a:pt x="1145" y="1036"/>
                  </a:cubicBezTo>
                  <a:cubicBezTo>
                    <a:pt x="1380" y="811"/>
                    <a:pt x="1824" y="570"/>
                    <a:pt x="1880" y="212"/>
                  </a:cubicBezTo>
                  <a:cubicBezTo>
                    <a:pt x="1886" y="185"/>
                    <a:pt x="1886" y="158"/>
                    <a:pt x="1881" y="131"/>
                  </a:cubicBezTo>
                  <a:cubicBezTo>
                    <a:pt x="1665" y="54"/>
                    <a:pt x="1425" y="0"/>
                    <a:pt x="1195" y="0"/>
                  </a:cubicBez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5145567" y="2111892"/>
              <a:ext cx="20618" cy="31896"/>
            </a:xfrm>
            <a:custGeom>
              <a:rect b="b" l="l" r="r" t="t"/>
              <a:pathLst>
                <a:path extrusionOk="0" h="707" w="457">
                  <a:moveTo>
                    <a:pt x="371" y="1"/>
                  </a:moveTo>
                  <a:lnTo>
                    <a:pt x="0" y="465"/>
                  </a:lnTo>
                  <a:cubicBezTo>
                    <a:pt x="0" y="465"/>
                    <a:pt x="37" y="687"/>
                    <a:pt x="204" y="704"/>
                  </a:cubicBezTo>
                  <a:cubicBezTo>
                    <a:pt x="218" y="706"/>
                    <a:pt x="231" y="706"/>
                    <a:pt x="245" y="706"/>
                  </a:cubicBezTo>
                  <a:cubicBezTo>
                    <a:pt x="384" y="706"/>
                    <a:pt x="456" y="630"/>
                    <a:pt x="456" y="630"/>
                  </a:cubicBezTo>
                  <a:lnTo>
                    <a:pt x="371" y="1"/>
                  </a:lnTo>
                  <a:close/>
                </a:path>
              </a:pathLst>
            </a:custGeom>
            <a:solidFill>
              <a:srgbClr val="FCB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770022" y="1946903"/>
              <a:ext cx="408155" cy="591458"/>
            </a:xfrm>
            <a:custGeom>
              <a:rect b="b" l="l" r="r" t="t"/>
              <a:pathLst>
                <a:path extrusionOk="0" h="13110" w="9047">
                  <a:moveTo>
                    <a:pt x="5246" y="0"/>
                  </a:moveTo>
                  <a:cubicBezTo>
                    <a:pt x="5204" y="0"/>
                    <a:pt x="5161" y="2"/>
                    <a:pt x="5119" y="6"/>
                  </a:cubicBezTo>
                  <a:cubicBezTo>
                    <a:pt x="4281" y="83"/>
                    <a:pt x="3760" y="921"/>
                    <a:pt x="3076" y="1410"/>
                  </a:cubicBezTo>
                  <a:cubicBezTo>
                    <a:pt x="2326" y="1947"/>
                    <a:pt x="1267" y="2131"/>
                    <a:pt x="808" y="2934"/>
                  </a:cubicBezTo>
                  <a:cubicBezTo>
                    <a:pt x="617" y="3269"/>
                    <a:pt x="565" y="3682"/>
                    <a:pt x="669" y="4055"/>
                  </a:cubicBezTo>
                  <a:cubicBezTo>
                    <a:pt x="743" y="4323"/>
                    <a:pt x="895" y="4567"/>
                    <a:pt x="965" y="4836"/>
                  </a:cubicBezTo>
                  <a:cubicBezTo>
                    <a:pt x="1101" y="5355"/>
                    <a:pt x="930" y="5904"/>
                    <a:pt x="711" y="6392"/>
                  </a:cubicBezTo>
                  <a:cubicBezTo>
                    <a:pt x="491" y="6881"/>
                    <a:pt x="218" y="7358"/>
                    <a:pt x="133" y="7887"/>
                  </a:cubicBezTo>
                  <a:cubicBezTo>
                    <a:pt x="1" y="8719"/>
                    <a:pt x="359" y="9560"/>
                    <a:pt x="863" y="10238"/>
                  </a:cubicBezTo>
                  <a:cubicBezTo>
                    <a:pt x="1177" y="10658"/>
                    <a:pt x="1556" y="11041"/>
                    <a:pt x="2023" y="11279"/>
                  </a:cubicBezTo>
                  <a:cubicBezTo>
                    <a:pt x="2406" y="11474"/>
                    <a:pt x="2838" y="11566"/>
                    <a:pt x="3212" y="11777"/>
                  </a:cubicBezTo>
                  <a:cubicBezTo>
                    <a:pt x="3714" y="12058"/>
                    <a:pt x="4093" y="12552"/>
                    <a:pt x="4233" y="13109"/>
                  </a:cubicBezTo>
                  <a:cubicBezTo>
                    <a:pt x="4237" y="13060"/>
                    <a:pt x="4237" y="13010"/>
                    <a:pt x="4237" y="12959"/>
                  </a:cubicBezTo>
                  <a:cubicBezTo>
                    <a:pt x="4483" y="12339"/>
                    <a:pt x="4434" y="11634"/>
                    <a:pt x="4258" y="10989"/>
                  </a:cubicBezTo>
                  <a:cubicBezTo>
                    <a:pt x="4078" y="10332"/>
                    <a:pt x="3774" y="9718"/>
                    <a:pt x="3526" y="9086"/>
                  </a:cubicBezTo>
                  <a:cubicBezTo>
                    <a:pt x="3416" y="8804"/>
                    <a:pt x="3314" y="8511"/>
                    <a:pt x="3296" y="8208"/>
                  </a:cubicBezTo>
                  <a:cubicBezTo>
                    <a:pt x="3278" y="7927"/>
                    <a:pt x="3332" y="7680"/>
                    <a:pt x="3422" y="7446"/>
                  </a:cubicBezTo>
                  <a:cubicBezTo>
                    <a:pt x="3508" y="7375"/>
                    <a:pt x="3596" y="7307"/>
                    <a:pt x="3688" y="7245"/>
                  </a:cubicBezTo>
                  <a:cubicBezTo>
                    <a:pt x="4162" y="6927"/>
                    <a:pt x="4701" y="6722"/>
                    <a:pt x="5211" y="6465"/>
                  </a:cubicBezTo>
                  <a:cubicBezTo>
                    <a:pt x="5637" y="6251"/>
                    <a:pt x="6061" y="5985"/>
                    <a:pt x="6308" y="5575"/>
                  </a:cubicBezTo>
                  <a:cubicBezTo>
                    <a:pt x="6717" y="4897"/>
                    <a:pt x="6539" y="4034"/>
                    <a:pt x="6649" y="3249"/>
                  </a:cubicBezTo>
                  <a:cubicBezTo>
                    <a:pt x="6665" y="3134"/>
                    <a:pt x="6691" y="3015"/>
                    <a:pt x="6763" y="2923"/>
                  </a:cubicBezTo>
                  <a:cubicBezTo>
                    <a:pt x="6859" y="2803"/>
                    <a:pt x="7015" y="2756"/>
                    <a:pt x="7154" y="2688"/>
                  </a:cubicBezTo>
                  <a:cubicBezTo>
                    <a:pt x="7428" y="2556"/>
                    <a:pt x="7576" y="2351"/>
                    <a:pt x="7747" y="2113"/>
                  </a:cubicBezTo>
                  <a:cubicBezTo>
                    <a:pt x="7865" y="1947"/>
                    <a:pt x="7802" y="1965"/>
                    <a:pt x="8003" y="1955"/>
                  </a:cubicBezTo>
                  <a:cubicBezTo>
                    <a:pt x="8015" y="1954"/>
                    <a:pt x="8026" y="1954"/>
                    <a:pt x="8038" y="1954"/>
                  </a:cubicBezTo>
                  <a:cubicBezTo>
                    <a:pt x="8161" y="1954"/>
                    <a:pt x="8277" y="1981"/>
                    <a:pt x="8399" y="1981"/>
                  </a:cubicBezTo>
                  <a:cubicBezTo>
                    <a:pt x="8440" y="1981"/>
                    <a:pt x="8482" y="1978"/>
                    <a:pt x="8525" y="1970"/>
                  </a:cubicBezTo>
                  <a:cubicBezTo>
                    <a:pt x="8747" y="1925"/>
                    <a:pt x="8964" y="1774"/>
                    <a:pt x="9013" y="1553"/>
                  </a:cubicBezTo>
                  <a:cubicBezTo>
                    <a:pt x="9046" y="1403"/>
                    <a:pt x="9000" y="1245"/>
                    <a:pt x="8935" y="1105"/>
                  </a:cubicBezTo>
                  <a:cubicBezTo>
                    <a:pt x="8689" y="582"/>
                    <a:pt x="8164" y="201"/>
                    <a:pt x="7590" y="130"/>
                  </a:cubicBezTo>
                  <a:cubicBezTo>
                    <a:pt x="7505" y="120"/>
                    <a:pt x="7420" y="116"/>
                    <a:pt x="7335" y="116"/>
                  </a:cubicBezTo>
                  <a:cubicBezTo>
                    <a:pt x="7052" y="116"/>
                    <a:pt x="6768" y="159"/>
                    <a:pt x="6485" y="159"/>
                  </a:cubicBezTo>
                  <a:cubicBezTo>
                    <a:pt x="6426" y="159"/>
                    <a:pt x="6367" y="157"/>
                    <a:pt x="6308" y="153"/>
                  </a:cubicBezTo>
                  <a:cubicBezTo>
                    <a:pt x="5952" y="125"/>
                    <a:pt x="5601" y="0"/>
                    <a:pt x="52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5121340" y="2085544"/>
              <a:ext cx="36002" cy="18226"/>
            </a:xfrm>
            <a:custGeom>
              <a:rect b="b" l="l" r="r" t="t"/>
              <a:pathLst>
                <a:path extrusionOk="0" h="404" w="798">
                  <a:moveTo>
                    <a:pt x="56" y="0"/>
                  </a:moveTo>
                  <a:cubicBezTo>
                    <a:pt x="49" y="0"/>
                    <a:pt x="41" y="2"/>
                    <a:pt x="35" y="5"/>
                  </a:cubicBezTo>
                  <a:cubicBezTo>
                    <a:pt x="10" y="17"/>
                    <a:pt x="0" y="48"/>
                    <a:pt x="12" y="72"/>
                  </a:cubicBezTo>
                  <a:cubicBezTo>
                    <a:pt x="92" y="243"/>
                    <a:pt x="203" y="348"/>
                    <a:pt x="343" y="387"/>
                  </a:cubicBezTo>
                  <a:cubicBezTo>
                    <a:pt x="385" y="399"/>
                    <a:pt x="424" y="403"/>
                    <a:pt x="462" y="403"/>
                  </a:cubicBezTo>
                  <a:cubicBezTo>
                    <a:pt x="630" y="403"/>
                    <a:pt x="764" y="315"/>
                    <a:pt x="769" y="310"/>
                  </a:cubicBezTo>
                  <a:cubicBezTo>
                    <a:pt x="792" y="296"/>
                    <a:pt x="798" y="265"/>
                    <a:pt x="783" y="243"/>
                  </a:cubicBezTo>
                  <a:cubicBezTo>
                    <a:pt x="773" y="228"/>
                    <a:pt x="757" y="220"/>
                    <a:pt x="741" y="220"/>
                  </a:cubicBezTo>
                  <a:cubicBezTo>
                    <a:pt x="732" y="220"/>
                    <a:pt x="722" y="223"/>
                    <a:pt x="714" y="228"/>
                  </a:cubicBezTo>
                  <a:cubicBezTo>
                    <a:pt x="713" y="229"/>
                    <a:pt x="598" y="304"/>
                    <a:pt x="462" y="304"/>
                  </a:cubicBezTo>
                  <a:cubicBezTo>
                    <a:pt x="431" y="304"/>
                    <a:pt x="400" y="300"/>
                    <a:pt x="369" y="291"/>
                  </a:cubicBezTo>
                  <a:cubicBezTo>
                    <a:pt x="259" y="260"/>
                    <a:pt x="169" y="172"/>
                    <a:pt x="100" y="28"/>
                  </a:cubicBezTo>
                  <a:cubicBezTo>
                    <a:pt x="92" y="11"/>
                    <a:pt x="74" y="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4908032" y="2209478"/>
              <a:ext cx="546749" cy="330693"/>
            </a:xfrm>
            <a:custGeom>
              <a:rect b="b" l="l" r="r" t="t"/>
              <a:pathLst>
                <a:path extrusionOk="0" h="7330" w="12119">
                  <a:moveTo>
                    <a:pt x="11116" y="1"/>
                  </a:moveTo>
                  <a:cubicBezTo>
                    <a:pt x="11116" y="1"/>
                    <a:pt x="11098" y="45"/>
                    <a:pt x="11060" y="119"/>
                  </a:cubicBezTo>
                  <a:lnTo>
                    <a:pt x="11060" y="120"/>
                  </a:lnTo>
                  <a:cubicBezTo>
                    <a:pt x="11000" y="248"/>
                    <a:pt x="10891" y="468"/>
                    <a:pt x="10733" y="734"/>
                  </a:cubicBezTo>
                  <a:cubicBezTo>
                    <a:pt x="10470" y="1181"/>
                    <a:pt x="10076" y="1761"/>
                    <a:pt x="9561" y="2272"/>
                  </a:cubicBezTo>
                  <a:cubicBezTo>
                    <a:pt x="8813" y="3015"/>
                    <a:pt x="7812" y="3410"/>
                    <a:pt x="6829" y="3410"/>
                  </a:cubicBezTo>
                  <a:cubicBezTo>
                    <a:pt x="5767" y="3410"/>
                    <a:pt x="4724" y="2949"/>
                    <a:pt x="4042" y="1967"/>
                  </a:cubicBezTo>
                  <a:cubicBezTo>
                    <a:pt x="3726" y="1514"/>
                    <a:pt x="3515" y="975"/>
                    <a:pt x="3104" y="607"/>
                  </a:cubicBezTo>
                  <a:cubicBezTo>
                    <a:pt x="2746" y="286"/>
                    <a:pt x="2362" y="149"/>
                    <a:pt x="1991" y="149"/>
                  </a:cubicBezTo>
                  <a:cubicBezTo>
                    <a:pt x="1091" y="149"/>
                    <a:pt x="265" y="953"/>
                    <a:pt x="66" y="1898"/>
                  </a:cubicBezTo>
                  <a:cubicBezTo>
                    <a:pt x="1" y="2195"/>
                    <a:pt x="0" y="2507"/>
                    <a:pt x="78" y="2811"/>
                  </a:cubicBezTo>
                  <a:cubicBezTo>
                    <a:pt x="747" y="5408"/>
                    <a:pt x="3597" y="7330"/>
                    <a:pt x="6253" y="7330"/>
                  </a:cubicBezTo>
                  <a:cubicBezTo>
                    <a:pt x="6432" y="7330"/>
                    <a:pt x="6610" y="7321"/>
                    <a:pt x="6786" y="7303"/>
                  </a:cubicBezTo>
                  <a:cubicBezTo>
                    <a:pt x="9809" y="6998"/>
                    <a:pt x="11013" y="4026"/>
                    <a:pt x="11823" y="1499"/>
                  </a:cubicBezTo>
                  <a:cubicBezTo>
                    <a:pt x="11938" y="1139"/>
                    <a:pt x="12037" y="781"/>
                    <a:pt x="12119" y="428"/>
                  </a:cubicBezTo>
                  <a:cubicBezTo>
                    <a:pt x="12113" y="403"/>
                    <a:pt x="12106" y="382"/>
                    <a:pt x="12098" y="361"/>
                  </a:cubicBezTo>
                  <a:lnTo>
                    <a:pt x="12090" y="357"/>
                  </a:lnTo>
                  <a:lnTo>
                    <a:pt x="11436" y="118"/>
                  </a:lnTo>
                  <a:lnTo>
                    <a:pt x="11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908077" y="2214801"/>
              <a:ext cx="546704" cy="325369"/>
            </a:xfrm>
            <a:custGeom>
              <a:rect b="b" l="l" r="r" t="t"/>
              <a:pathLst>
                <a:path extrusionOk="0" h="7212" w="12118">
                  <a:moveTo>
                    <a:pt x="11435" y="0"/>
                  </a:moveTo>
                  <a:cubicBezTo>
                    <a:pt x="11425" y="23"/>
                    <a:pt x="11413" y="48"/>
                    <a:pt x="11401" y="80"/>
                  </a:cubicBezTo>
                  <a:cubicBezTo>
                    <a:pt x="11028" y="935"/>
                    <a:pt x="9296" y="4568"/>
                    <a:pt x="6496" y="5292"/>
                  </a:cubicBezTo>
                  <a:cubicBezTo>
                    <a:pt x="6222" y="5362"/>
                    <a:pt x="5966" y="5395"/>
                    <a:pt x="5728" y="5395"/>
                  </a:cubicBezTo>
                  <a:cubicBezTo>
                    <a:pt x="3203" y="5395"/>
                    <a:pt x="2564" y="1749"/>
                    <a:pt x="1350" y="1288"/>
                  </a:cubicBezTo>
                  <a:cubicBezTo>
                    <a:pt x="1180" y="1223"/>
                    <a:pt x="1029" y="1194"/>
                    <a:pt x="894" y="1194"/>
                  </a:cubicBezTo>
                  <a:cubicBezTo>
                    <a:pt x="469" y="1194"/>
                    <a:pt x="215" y="1478"/>
                    <a:pt x="65" y="1780"/>
                  </a:cubicBezTo>
                  <a:cubicBezTo>
                    <a:pt x="0" y="2077"/>
                    <a:pt x="0" y="2389"/>
                    <a:pt x="78" y="2693"/>
                  </a:cubicBezTo>
                  <a:cubicBezTo>
                    <a:pt x="746" y="5291"/>
                    <a:pt x="3597" y="7212"/>
                    <a:pt x="6254" y="7212"/>
                  </a:cubicBezTo>
                  <a:cubicBezTo>
                    <a:pt x="6433" y="7212"/>
                    <a:pt x="6610" y="7203"/>
                    <a:pt x="6786" y="7185"/>
                  </a:cubicBezTo>
                  <a:cubicBezTo>
                    <a:pt x="9808" y="6879"/>
                    <a:pt x="11012" y="3908"/>
                    <a:pt x="11822" y="1381"/>
                  </a:cubicBezTo>
                  <a:cubicBezTo>
                    <a:pt x="11937" y="1023"/>
                    <a:pt x="12036" y="663"/>
                    <a:pt x="12118" y="310"/>
                  </a:cubicBezTo>
                  <a:cubicBezTo>
                    <a:pt x="12112" y="285"/>
                    <a:pt x="12105" y="264"/>
                    <a:pt x="12097" y="242"/>
                  </a:cubicBezTo>
                  <a:lnTo>
                    <a:pt x="12089" y="238"/>
                  </a:lnTo>
                  <a:lnTo>
                    <a:pt x="11435" y="0"/>
                  </a:lnTo>
                  <a:close/>
                </a:path>
              </a:pathLst>
            </a:custGeom>
            <a:solidFill>
              <a:srgbClr val="000000">
                <a:alpha val="189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388742" y="2125472"/>
              <a:ext cx="77959" cy="100246"/>
            </a:xfrm>
            <a:custGeom>
              <a:rect b="b" l="l" r="r" t="t"/>
              <a:pathLst>
                <a:path extrusionOk="0" h="2222" w="1728">
                  <a:moveTo>
                    <a:pt x="925" y="0"/>
                  </a:moveTo>
                  <a:lnTo>
                    <a:pt x="671" y="1079"/>
                  </a:lnTo>
                  <a:cubicBezTo>
                    <a:pt x="671" y="1079"/>
                    <a:pt x="365" y="718"/>
                    <a:pt x="167" y="606"/>
                  </a:cubicBezTo>
                  <a:cubicBezTo>
                    <a:pt x="160" y="603"/>
                    <a:pt x="154" y="601"/>
                    <a:pt x="148" y="601"/>
                  </a:cubicBezTo>
                  <a:cubicBezTo>
                    <a:pt x="1" y="601"/>
                    <a:pt x="395" y="1943"/>
                    <a:pt x="406" y="1978"/>
                  </a:cubicBezTo>
                  <a:lnTo>
                    <a:pt x="406" y="1980"/>
                  </a:lnTo>
                  <a:lnTo>
                    <a:pt x="747" y="2058"/>
                  </a:lnTo>
                  <a:lnTo>
                    <a:pt x="1435" y="2218"/>
                  </a:lnTo>
                  <a:lnTo>
                    <a:pt x="1443" y="2221"/>
                  </a:lnTo>
                  <a:cubicBezTo>
                    <a:pt x="1458" y="2172"/>
                    <a:pt x="1470" y="2121"/>
                    <a:pt x="1481" y="2073"/>
                  </a:cubicBezTo>
                  <a:cubicBezTo>
                    <a:pt x="1728" y="927"/>
                    <a:pt x="925" y="2"/>
                    <a:pt x="925" y="0"/>
                  </a:cubicBezTo>
                  <a:close/>
                </a:path>
              </a:pathLst>
            </a:custGeom>
            <a:solidFill>
              <a:srgbClr val="FCB7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5" name="Google Shape;585;p13"/>
          <p:cNvPicPr preferRelativeResize="0"/>
          <p:nvPr/>
        </p:nvPicPr>
        <p:blipFill rotWithShape="1">
          <a:blip r:embed="rId3">
            <a:alphaModFix/>
          </a:blip>
          <a:srcRect b="0" l="12940" r="-12940" t="0"/>
          <a:stretch/>
        </p:blipFill>
        <p:spPr>
          <a:xfrm>
            <a:off x="5064575" y="1413975"/>
            <a:ext cx="5226175" cy="52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3"/>
          <p:cNvSpPr txBox="1"/>
          <p:nvPr>
            <p:ph type="ctrTitle"/>
          </p:nvPr>
        </p:nvSpPr>
        <p:spPr>
          <a:xfrm>
            <a:off x="3031025" y="628650"/>
            <a:ext cx="5546100" cy="257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QUATRO DUMMIES</a:t>
            </a:r>
            <a:endParaRPr sz="3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2"/>
          <p:cNvSpPr txBox="1"/>
          <p:nvPr>
            <p:ph type="title"/>
          </p:nvPr>
        </p:nvSpPr>
        <p:spPr>
          <a:xfrm>
            <a:off x="720000" y="1657338"/>
            <a:ext cx="7704000" cy="9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2"/>
          <p:cNvSpPr txBox="1"/>
          <p:nvPr>
            <p:ph idx="1" type="subTitle"/>
          </p:nvPr>
        </p:nvSpPr>
        <p:spPr>
          <a:xfrm>
            <a:off x="2530925" y="3119163"/>
            <a:ext cx="40821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22"/>
          <p:cNvPicPr preferRelativeResize="0"/>
          <p:nvPr/>
        </p:nvPicPr>
        <p:blipFill rotWithShape="1">
          <a:blip r:embed="rId3">
            <a:alphaModFix/>
          </a:blip>
          <a:srcRect b="1570" l="5850" r="15612" t="12118"/>
          <a:stretch/>
        </p:blipFill>
        <p:spPr>
          <a:xfrm>
            <a:off x="1811125" y="981850"/>
            <a:ext cx="5317325" cy="3886276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22"/>
          <p:cNvSpPr txBox="1"/>
          <p:nvPr/>
        </p:nvSpPr>
        <p:spPr>
          <a:xfrm>
            <a:off x="2045325" y="203325"/>
            <a:ext cx="48489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6"/>
                </a:solidFill>
                <a:highlight>
                  <a:schemeClr val="dk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Нашият екип</a:t>
            </a:r>
            <a:endParaRPr b="1" sz="3500">
              <a:solidFill>
                <a:schemeClr val="accent6"/>
              </a:solidFill>
              <a:highlight>
                <a:schemeClr val="dk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66" name="Google Shape;6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32300" y="203325"/>
            <a:ext cx="1263549" cy="12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3725" y="203325"/>
            <a:ext cx="1263549" cy="12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3"/>
          <p:cNvSpPr txBox="1"/>
          <p:nvPr>
            <p:ph idx="2" type="title"/>
          </p:nvPr>
        </p:nvSpPr>
        <p:spPr>
          <a:xfrm>
            <a:off x="-611475" y="912150"/>
            <a:ext cx="8645400" cy="3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БЛАГОДАРИМ</a:t>
            </a:r>
            <a:endParaRPr b="1" sz="6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ЗА</a:t>
            </a:r>
            <a:endParaRPr b="1" sz="6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ВНИМАНИЕТО!</a:t>
            </a:r>
            <a:endParaRPr b="1" sz="6400"/>
          </a:p>
        </p:txBody>
      </p:sp>
      <p:pic>
        <p:nvPicPr>
          <p:cNvPr id="673" name="Google Shape;6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224" y="-138250"/>
            <a:ext cx="1661275" cy="5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6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24"/>
          <p:cNvSpPr txBox="1"/>
          <p:nvPr>
            <p:ph type="ctrTitle"/>
          </p:nvPr>
        </p:nvSpPr>
        <p:spPr>
          <a:xfrm>
            <a:off x="3435725" y="-211725"/>
            <a:ext cx="5555400" cy="3826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БЛАГОДАРИМ </a:t>
            </a:r>
            <a:endParaRPr b="1"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/>
              <a:t>ЗА ВНИМАНИЕТО!</a:t>
            </a:r>
            <a:endParaRPr b="1" sz="5500"/>
          </a:p>
        </p:txBody>
      </p:sp>
      <p:sp>
        <p:nvSpPr>
          <p:cNvPr id="679" name="Google Shape;679;p24"/>
          <p:cNvSpPr/>
          <p:nvPr/>
        </p:nvSpPr>
        <p:spPr>
          <a:xfrm flipH="1">
            <a:off x="1030211" y="4332607"/>
            <a:ext cx="130747" cy="133770"/>
          </a:xfrm>
          <a:custGeom>
            <a:rect b="b" l="l" r="r" t="t"/>
            <a:pathLst>
              <a:path extrusionOk="0" h="2080" w="2033">
                <a:moveTo>
                  <a:pt x="1220" y="1"/>
                </a:moveTo>
                <a:cubicBezTo>
                  <a:pt x="1203" y="1"/>
                  <a:pt x="1186" y="7"/>
                  <a:pt x="1172" y="22"/>
                </a:cubicBezTo>
                <a:lnTo>
                  <a:pt x="755" y="472"/>
                </a:lnTo>
                <a:cubicBezTo>
                  <a:pt x="743" y="486"/>
                  <a:pt x="725" y="493"/>
                  <a:pt x="706" y="493"/>
                </a:cubicBezTo>
                <a:cubicBezTo>
                  <a:pt x="704" y="493"/>
                  <a:pt x="701" y="493"/>
                  <a:pt x="698" y="493"/>
                </a:cubicBezTo>
                <a:lnTo>
                  <a:pt x="91" y="404"/>
                </a:lnTo>
                <a:cubicBezTo>
                  <a:pt x="88" y="404"/>
                  <a:pt x="85" y="404"/>
                  <a:pt x="82" y="404"/>
                </a:cubicBezTo>
                <a:cubicBezTo>
                  <a:pt x="34" y="404"/>
                  <a:pt x="1" y="456"/>
                  <a:pt x="26" y="501"/>
                </a:cubicBezTo>
                <a:lnTo>
                  <a:pt x="325" y="1034"/>
                </a:lnTo>
                <a:cubicBezTo>
                  <a:pt x="335" y="1053"/>
                  <a:pt x="337" y="1076"/>
                  <a:pt x="326" y="1095"/>
                </a:cubicBezTo>
                <a:lnTo>
                  <a:pt x="57" y="1644"/>
                </a:lnTo>
                <a:cubicBezTo>
                  <a:pt x="35" y="1688"/>
                  <a:pt x="69" y="1737"/>
                  <a:pt x="115" y="1737"/>
                </a:cubicBezTo>
                <a:cubicBezTo>
                  <a:pt x="119" y="1737"/>
                  <a:pt x="124" y="1736"/>
                  <a:pt x="129" y="1735"/>
                </a:cubicBezTo>
                <a:lnTo>
                  <a:pt x="730" y="1615"/>
                </a:lnTo>
                <a:cubicBezTo>
                  <a:pt x="734" y="1614"/>
                  <a:pt x="737" y="1614"/>
                  <a:pt x="741" y="1614"/>
                </a:cubicBezTo>
                <a:cubicBezTo>
                  <a:pt x="758" y="1614"/>
                  <a:pt x="775" y="1621"/>
                  <a:pt x="788" y="1632"/>
                </a:cubicBezTo>
                <a:lnTo>
                  <a:pt x="1226" y="2060"/>
                </a:lnTo>
                <a:cubicBezTo>
                  <a:pt x="1239" y="2073"/>
                  <a:pt x="1256" y="2079"/>
                  <a:pt x="1272" y="2079"/>
                </a:cubicBezTo>
                <a:cubicBezTo>
                  <a:pt x="1304" y="2079"/>
                  <a:pt x="1334" y="2057"/>
                  <a:pt x="1337" y="2021"/>
                </a:cubicBezTo>
                <a:lnTo>
                  <a:pt x="1408" y="1413"/>
                </a:lnTo>
                <a:cubicBezTo>
                  <a:pt x="1412" y="1391"/>
                  <a:pt x="1425" y="1373"/>
                  <a:pt x="1443" y="1362"/>
                </a:cubicBezTo>
                <a:lnTo>
                  <a:pt x="1986" y="1077"/>
                </a:lnTo>
                <a:cubicBezTo>
                  <a:pt x="2033" y="1051"/>
                  <a:pt x="2030" y="983"/>
                  <a:pt x="1982" y="961"/>
                </a:cubicBezTo>
                <a:lnTo>
                  <a:pt x="1426" y="706"/>
                </a:lnTo>
                <a:cubicBezTo>
                  <a:pt x="1406" y="697"/>
                  <a:pt x="1392" y="678"/>
                  <a:pt x="1388" y="659"/>
                </a:cubicBezTo>
                <a:lnTo>
                  <a:pt x="1283" y="54"/>
                </a:lnTo>
                <a:cubicBezTo>
                  <a:pt x="1278" y="21"/>
                  <a:pt x="1250" y="1"/>
                  <a:pt x="122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4"/>
          <p:cNvSpPr/>
          <p:nvPr/>
        </p:nvSpPr>
        <p:spPr>
          <a:xfrm flipH="1">
            <a:off x="3129581" y="4216114"/>
            <a:ext cx="90038" cy="89137"/>
          </a:xfrm>
          <a:custGeom>
            <a:rect b="b" l="l" r="r" t="t"/>
            <a:pathLst>
              <a:path extrusionOk="0" h="1386" w="1400">
                <a:moveTo>
                  <a:pt x="960" y="1"/>
                </a:moveTo>
                <a:cubicBezTo>
                  <a:pt x="951" y="1"/>
                  <a:pt x="941" y="4"/>
                  <a:pt x="933" y="11"/>
                </a:cubicBezTo>
                <a:lnTo>
                  <a:pt x="609" y="264"/>
                </a:lnTo>
                <a:cubicBezTo>
                  <a:pt x="602" y="270"/>
                  <a:pt x="593" y="273"/>
                  <a:pt x="584" y="273"/>
                </a:cubicBezTo>
                <a:cubicBezTo>
                  <a:pt x="579" y="273"/>
                  <a:pt x="574" y="273"/>
                  <a:pt x="569" y="271"/>
                </a:cubicBezTo>
                <a:lnTo>
                  <a:pt x="177" y="149"/>
                </a:lnTo>
                <a:cubicBezTo>
                  <a:pt x="172" y="148"/>
                  <a:pt x="168" y="147"/>
                  <a:pt x="164" y="147"/>
                </a:cubicBezTo>
                <a:cubicBezTo>
                  <a:pt x="135" y="147"/>
                  <a:pt x="111" y="177"/>
                  <a:pt x="122" y="207"/>
                </a:cubicBezTo>
                <a:lnTo>
                  <a:pt x="264" y="592"/>
                </a:lnTo>
                <a:cubicBezTo>
                  <a:pt x="268" y="606"/>
                  <a:pt x="267" y="621"/>
                  <a:pt x="258" y="633"/>
                </a:cubicBezTo>
                <a:lnTo>
                  <a:pt x="22" y="969"/>
                </a:lnTo>
                <a:cubicBezTo>
                  <a:pt x="0" y="998"/>
                  <a:pt x="22" y="1038"/>
                  <a:pt x="57" y="1038"/>
                </a:cubicBezTo>
                <a:cubicBezTo>
                  <a:pt x="57" y="1038"/>
                  <a:pt x="58" y="1038"/>
                  <a:pt x="58" y="1038"/>
                </a:cubicBezTo>
                <a:lnTo>
                  <a:pt x="469" y="1022"/>
                </a:lnTo>
                <a:cubicBezTo>
                  <a:pt x="483" y="1022"/>
                  <a:pt x="498" y="1027"/>
                  <a:pt x="506" y="1039"/>
                </a:cubicBezTo>
                <a:lnTo>
                  <a:pt x="753" y="1367"/>
                </a:lnTo>
                <a:cubicBezTo>
                  <a:pt x="762" y="1380"/>
                  <a:pt x="776" y="1386"/>
                  <a:pt x="789" y="1386"/>
                </a:cubicBezTo>
                <a:cubicBezTo>
                  <a:pt x="808" y="1386"/>
                  <a:pt x="826" y="1374"/>
                  <a:pt x="832" y="1353"/>
                </a:cubicBezTo>
                <a:lnTo>
                  <a:pt x="943" y="957"/>
                </a:lnTo>
                <a:cubicBezTo>
                  <a:pt x="948" y="942"/>
                  <a:pt x="958" y="932"/>
                  <a:pt x="971" y="927"/>
                </a:cubicBezTo>
                <a:lnTo>
                  <a:pt x="1360" y="794"/>
                </a:lnTo>
                <a:cubicBezTo>
                  <a:pt x="1394" y="784"/>
                  <a:pt x="1400" y="737"/>
                  <a:pt x="1370" y="717"/>
                </a:cubicBezTo>
                <a:lnTo>
                  <a:pt x="1028" y="489"/>
                </a:lnTo>
                <a:cubicBezTo>
                  <a:pt x="1017" y="481"/>
                  <a:pt x="1010" y="467"/>
                  <a:pt x="1009" y="454"/>
                </a:cubicBezTo>
                <a:lnTo>
                  <a:pt x="1003" y="43"/>
                </a:lnTo>
                <a:cubicBezTo>
                  <a:pt x="1003" y="18"/>
                  <a:pt x="983" y="1"/>
                  <a:pt x="9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4"/>
          <p:cNvSpPr txBox="1"/>
          <p:nvPr/>
        </p:nvSpPr>
        <p:spPr>
          <a:xfrm>
            <a:off x="5259425" y="3744988"/>
            <a:ext cx="3467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Въпроси?</a:t>
            </a:r>
            <a:endParaRPr b="1" sz="5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82" name="Google Shape;6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509" y="190500"/>
            <a:ext cx="1428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4"/>
          <p:cNvSpPr txBox="1"/>
          <p:nvPr/>
        </p:nvSpPr>
        <p:spPr>
          <a:xfrm>
            <a:off x="2147550" y="341375"/>
            <a:ext cx="48489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6"/>
                </a:solidFill>
                <a:highlight>
                  <a:schemeClr val="dk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Проблем</a:t>
            </a:r>
            <a:endParaRPr b="1" sz="3500">
              <a:solidFill>
                <a:schemeClr val="accent6"/>
              </a:solidFill>
              <a:highlight>
                <a:schemeClr val="dk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92" name="Google Shape;592;p14"/>
          <p:cNvSpPr/>
          <p:nvPr/>
        </p:nvSpPr>
        <p:spPr>
          <a:xfrm flipH="1">
            <a:off x="1639658" y="1189250"/>
            <a:ext cx="6354530" cy="3592342"/>
          </a:xfrm>
          <a:custGeom>
            <a:rect b="b" l="l" r="r" t="t"/>
            <a:pathLst>
              <a:path extrusionOk="0" h="40807" w="54065">
                <a:moveTo>
                  <a:pt x="31250" y="0"/>
                </a:moveTo>
                <a:cubicBezTo>
                  <a:pt x="30197" y="0"/>
                  <a:pt x="29144" y="167"/>
                  <a:pt x="28146" y="504"/>
                </a:cubicBezTo>
                <a:cubicBezTo>
                  <a:pt x="24842" y="1619"/>
                  <a:pt x="22739" y="4356"/>
                  <a:pt x="19817" y="6041"/>
                </a:cubicBezTo>
                <a:cubicBezTo>
                  <a:pt x="16902" y="7722"/>
                  <a:pt x="13469" y="8325"/>
                  <a:pt x="10152" y="8559"/>
                </a:cubicBezTo>
                <a:cubicBezTo>
                  <a:pt x="7763" y="8727"/>
                  <a:pt x="5051" y="8876"/>
                  <a:pt x="3516" y="10714"/>
                </a:cubicBezTo>
                <a:cubicBezTo>
                  <a:pt x="0" y="14920"/>
                  <a:pt x="4270" y="19658"/>
                  <a:pt x="6145" y="23340"/>
                </a:cubicBezTo>
                <a:cubicBezTo>
                  <a:pt x="7947" y="26878"/>
                  <a:pt x="6725" y="30243"/>
                  <a:pt x="6907" y="33937"/>
                </a:cubicBezTo>
                <a:cubicBezTo>
                  <a:pt x="6979" y="35430"/>
                  <a:pt x="7390" y="36946"/>
                  <a:pt x="8325" y="38114"/>
                </a:cubicBezTo>
                <a:cubicBezTo>
                  <a:pt x="9906" y="40086"/>
                  <a:pt x="12444" y="40806"/>
                  <a:pt x="15043" y="40806"/>
                </a:cubicBezTo>
                <a:cubicBezTo>
                  <a:pt x="17251" y="40806"/>
                  <a:pt x="19502" y="40287"/>
                  <a:pt x="21250" y="39573"/>
                </a:cubicBezTo>
                <a:cubicBezTo>
                  <a:pt x="23031" y="38847"/>
                  <a:pt x="24574" y="37834"/>
                  <a:pt x="25946" y="36501"/>
                </a:cubicBezTo>
                <a:cubicBezTo>
                  <a:pt x="27447" y="35040"/>
                  <a:pt x="29119" y="33575"/>
                  <a:pt x="31260" y="33239"/>
                </a:cubicBezTo>
                <a:cubicBezTo>
                  <a:pt x="31578" y="33189"/>
                  <a:pt x="31885" y="33165"/>
                  <a:pt x="32182" y="33165"/>
                </a:cubicBezTo>
                <a:cubicBezTo>
                  <a:pt x="36716" y="33165"/>
                  <a:pt x="39002" y="38610"/>
                  <a:pt x="43620" y="38806"/>
                </a:cubicBezTo>
                <a:cubicBezTo>
                  <a:pt x="43702" y="38809"/>
                  <a:pt x="43783" y="38811"/>
                  <a:pt x="43864" y="38811"/>
                </a:cubicBezTo>
                <a:cubicBezTo>
                  <a:pt x="45648" y="38811"/>
                  <a:pt x="47415" y="37988"/>
                  <a:pt x="48572" y="36629"/>
                </a:cubicBezTo>
                <a:cubicBezTo>
                  <a:pt x="50091" y="34843"/>
                  <a:pt x="50425" y="32388"/>
                  <a:pt x="49646" y="30215"/>
                </a:cubicBezTo>
                <a:cubicBezTo>
                  <a:pt x="49014" y="28447"/>
                  <a:pt x="47810" y="26919"/>
                  <a:pt x="47328" y="25094"/>
                </a:cubicBezTo>
                <a:cubicBezTo>
                  <a:pt x="46840" y="23249"/>
                  <a:pt x="47380" y="21407"/>
                  <a:pt x="48372" y="19826"/>
                </a:cubicBezTo>
                <a:cubicBezTo>
                  <a:pt x="49343" y="18279"/>
                  <a:pt x="50657" y="16980"/>
                  <a:pt x="51738" y="15507"/>
                </a:cubicBezTo>
                <a:cubicBezTo>
                  <a:pt x="52061" y="15063"/>
                  <a:pt x="52350" y="14582"/>
                  <a:pt x="52600" y="14077"/>
                </a:cubicBezTo>
                <a:cubicBezTo>
                  <a:pt x="53601" y="12050"/>
                  <a:pt x="54065" y="9336"/>
                  <a:pt x="53081" y="7221"/>
                </a:cubicBezTo>
                <a:cubicBezTo>
                  <a:pt x="52223" y="5379"/>
                  <a:pt x="50323" y="4192"/>
                  <a:pt x="48351" y="3699"/>
                </a:cubicBezTo>
                <a:cubicBezTo>
                  <a:pt x="45143" y="2896"/>
                  <a:pt x="41797" y="3874"/>
                  <a:pt x="38664" y="2619"/>
                </a:cubicBezTo>
                <a:cubicBezTo>
                  <a:pt x="37516" y="2160"/>
                  <a:pt x="36499" y="1427"/>
                  <a:pt x="35380" y="904"/>
                </a:cubicBezTo>
                <a:cubicBezTo>
                  <a:pt x="34092" y="304"/>
                  <a:pt x="32671" y="0"/>
                  <a:pt x="312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4"/>
          <p:cNvSpPr txBox="1"/>
          <p:nvPr/>
        </p:nvSpPr>
        <p:spPr>
          <a:xfrm>
            <a:off x="2952637" y="2056482"/>
            <a:ext cx="3510900" cy="24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Туесарите страдат от липса на пълноценен сън. Ежедневната нужда се е превърнала в блян, а и дори хоби.</a:t>
            </a:r>
            <a:endParaRPr b="1" sz="21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94" name="Google Shape;5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75" y="3768375"/>
            <a:ext cx="1263549" cy="126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1077">
            <a:off x="7342400" y="615050"/>
            <a:ext cx="1172926" cy="117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5"/>
          <p:cNvSpPr txBox="1"/>
          <p:nvPr/>
        </p:nvSpPr>
        <p:spPr>
          <a:xfrm>
            <a:off x="2147550" y="341375"/>
            <a:ext cx="48489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6"/>
                </a:solidFill>
                <a:highlight>
                  <a:schemeClr val="dk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Решения</a:t>
            </a:r>
            <a:endParaRPr b="1" sz="3500">
              <a:solidFill>
                <a:schemeClr val="accent6"/>
              </a:solidFill>
              <a:highlight>
                <a:schemeClr val="dk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01" name="Google Shape;6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825" y="269150"/>
            <a:ext cx="3478052" cy="195640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5"/>
          <p:cNvSpPr/>
          <p:nvPr/>
        </p:nvSpPr>
        <p:spPr>
          <a:xfrm flipH="1">
            <a:off x="2043240" y="1502750"/>
            <a:ext cx="5057510" cy="3156932"/>
          </a:xfrm>
          <a:custGeom>
            <a:rect b="b" l="l" r="r" t="t"/>
            <a:pathLst>
              <a:path extrusionOk="0" h="40807" w="54065">
                <a:moveTo>
                  <a:pt x="31250" y="0"/>
                </a:moveTo>
                <a:cubicBezTo>
                  <a:pt x="30197" y="0"/>
                  <a:pt x="29144" y="167"/>
                  <a:pt x="28146" y="504"/>
                </a:cubicBezTo>
                <a:cubicBezTo>
                  <a:pt x="24842" y="1619"/>
                  <a:pt x="22739" y="4356"/>
                  <a:pt x="19817" y="6041"/>
                </a:cubicBezTo>
                <a:cubicBezTo>
                  <a:pt x="16902" y="7722"/>
                  <a:pt x="13469" y="8325"/>
                  <a:pt x="10152" y="8559"/>
                </a:cubicBezTo>
                <a:cubicBezTo>
                  <a:pt x="7763" y="8727"/>
                  <a:pt x="5051" y="8876"/>
                  <a:pt x="3516" y="10714"/>
                </a:cubicBezTo>
                <a:cubicBezTo>
                  <a:pt x="0" y="14920"/>
                  <a:pt x="4270" y="19658"/>
                  <a:pt x="6145" y="23340"/>
                </a:cubicBezTo>
                <a:cubicBezTo>
                  <a:pt x="7947" y="26878"/>
                  <a:pt x="6725" y="30243"/>
                  <a:pt x="6907" y="33937"/>
                </a:cubicBezTo>
                <a:cubicBezTo>
                  <a:pt x="6979" y="35430"/>
                  <a:pt x="7390" y="36946"/>
                  <a:pt x="8325" y="38114"/>
                </a:cubicBezTo>
                <a:cubicBezTo>
                  <a:pt x="9906" y="40086"/>
                  <a:pt x="12444" y="40806"/>
                  <a:pt x="15043" y="40806"/>
                </a:cubicBezTo>
                <a:cubicBezTo>
                  <a:pt x="17251" y="40806"/>
                  <a:pt x="19502" y="40287"/>
                  <a:pt x="21250" y="39573"/>
                </a:cubicBezTo>
                <a:cubicBezTo>
                  <a:pt x="23031" y="38847"/>
                  <a:pt x="24574" y="37834"/>
                  <a:pt x="25946" y="36501"/>
                </a:cubicBezTo>
                <a:cubicBezTo>
                  <a:pt x="27447" y="35040"/>
                  <a:pt x="29119" y="33575"/>
                  <a:pt x="31260" y="33239"/>
                </a:cubicBezTo>
                <a:cubicBezTo>
                  <a:pt x="31578" y="33189"/>
                  <a:pt x="31885" y="33165"/>
                  <a:pt x="32182" y="33165"/>
                </a:cubicBezTo>
                <a:cubicBezTo>
                  <a:pt x="36716" y="33165"/>
                  <a:pt x="39002" y="38610"/>
                  <a:pt x="43620" y="38806"/>
                </a:cubicBezTo>
                <a:cubicBezTo>
                  <a:pt x="43702" y="38809"/>
                  <a:pt x="43783" y="38811"/>
                  <a:pt x="43864" y="38811"/>
                </a:cubicBezTo>
                <a:cubicBezTo>
                  <a:pt x="45648" y="38811"/>
                  <a:pt x="47415" y="37988"/>
                  <a:pt x="48572" y="36629"/>
                </a:cubicBezTo>
                <a:cubicBezTo>
                  <a:pt x="50091" y="34843"/>
                  <a:pt x="50425" y="32388"/>
                  <a:pt x="49646" y="30215"/>
                </a:cubicBezTo>
                <a:cubicBezTo>
                  <a:pt x="49014" y="28447"/>
                  <a:pt x="47810" y="26919"/>
                  <a:pt x="47328" y="25094"/>
                </a:cubicBezTo>
                <a:cubicBezTo>
                  <a:pt x="46840" y="23249"/>
                  <a:pt x="47380" y="21407"/>
                  <a:pt x="48372" y="19826"/>
                </a:cubicBezTo>
                <a:cubicBezTo>
                  <a:pt x="49343" y="18279"/>
                  <a:pt x="50657" y="16980"/>
                  <a:pt x="51738" y="15507"/>
                </a:cubicBezTo>
                <a:cubicBezTo>
                  <a:pt x="52061" y="15063"/>
                  <a:pt x="52350" y="14582"/>
                  <a:pt x="52600" y="14077"/>
                </a:cubicBezTo>
                <a:cubicBezTo>
                  <a:pt x="53601" y="12050"/>
                  <a:pt x="54065" y="9336"/>
                  <a:pt x="53081" y="7221"/>
                </a:cubicBezTo>
                <a:cubicBezTo>
                  <a:pt x="52223" y="5379"/>
                  <a:pt x="50323" y="4192"/>
                  <a:pt x="48351" y="3699"/>
                </a:cubicBezTo>
                <a:cubicBezTo>
                  <a:pt x="45143" y="2896"/>
                  <a:pt x="41797" y="3874"/>
                  <a:pt x="38664" y="2619"/>
                </a:cubicBezTo>
                <a:cubicBezTo>
                  <a:pt x="37516" y="2160"/>
                  <a:pt x="36499" y="1427"/>
                  <a:pt x="35380" y="904"/>
                </a:cubicBezTo>
                <a:cubicBezTo>
                  <a:pt x="34092" y="304"/>
                  <a:pt x="32671" y="0"/>
                  <a:pt x="312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highlight>
                <a:schemeClr val="lt2"/>
              </a:highlight>
            </a:endParaRPr>
          </a:p>
        </p:txBody>
      </p:sp>
      <p:sp>
        <p:nvSpPr>
          <p:cNvPr id="603" name="Google Shape;603;p15"/>
          <p:cNvSpPr txBox="1"/>
          <p:nvPr/>
        </p:nvSpPr>
        <p:spPr>
          <a:xfrm>
            <a:off x="2804750" y="2119725"/>
            <a:ext cx="3259200" cy="21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Създаване на система, включваща две устройства, база данни и уеб сайт, които да следят и анализират съня</a:t>
            </a:r>
            <a:endParaRPr b="1" sz="21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4" name="Google Shape;6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00" y="3419200"/>
            <a:ext cx="1316076" cy="131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6"/>
          <p:cNvSpPr txBox="1"/>
          <p:nvPr/>
        </p:nvSpPr>
        <p:spPr>
          <a:xfrm>
            <a:off x="1663000" y="258400"/>
            <a:ext cx="55869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6"/>
                </a:solidFill>
                <a:highlight>
                  <a:schemeClr val="dk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Блок схема </a:t>
            </a:r>
            <a:endParaRPr b="1" sz="3500">
              <a:solidFill>
                <a:schemeClr val="accent6"/>
              </a:solidFill>
              <a:highlight>
                <a:schemeClr val="dk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10" name="Google Shape;6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713" y="766050"/>
            <a:ext cx="7218575" cy="43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7"/>
          <p:cNvSpPr txBox="1"/>
          <p:nvPr/>
        </p:nvSpPr>
        <p:spPr>
          <a:xfrm>
            <a:off x="1778550" y="272025"/>
            <a:ext cx="55869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6"/>
                </a:solidFill>
                <a:highlight>
                  <a:schemeClr val="dk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Електрическа схема пулс</a:t>
            </a:r>
            <a:endParaRPr b="1" sz="3500">
              <a:solidFill>
                <a:schemeClr val="accent6"/>
              </a:solidFill>
              <a:highlight>
                <a:schemeClr val="dk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16" name="Google Shape;6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612" y="995325"/>
            <a:ext cx="5344774" cy="4025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 txBox="1"/>
          <p:nvPr/>
        </p:nvSpPr>
        <p:spPr>
          <a:xfrm>
            <a:off x="1778550" y="272025"/>
            <a:ext cx="55869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6"/>
                </a:solidFill>
                <a:highlight>
                  <a:schemeClr val="dk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Електрическа схема</a:t>
            </a:r>
            <a:endParaRPr b="1" sz="3500">
              <a:solidFill>
                <a:schemeClr val="accent6"/>
              </a:solidFill>
              <a:highlight>
                <a:schemeClr val="dk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22" name="Google Shape;6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93" y="995325"/>
            <a:ext cx="6237333" cy="397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051" y="1394000"/>
            <a:ext cx="1425674" cy="142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3649" y="1119150"/>
            <a:ext cx="2201251" cy="17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000" y="1502400"/>
            <a:ext cx="1764900" cy="18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8161" y="2975074"/>
            <a:ext cx="3517514" cy="17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9"/>
          <p:cNvSpPr txBox="1"/>
          <p:nvPr/>
        </p:nvSpPr>
        <p:spPr>
          <a:xfrm>
            <a:off x="1663000" y="258400"/>
            <a:ext cx="5586900" cy="72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6"/>
                </a:solidFill>
                <a:highlight>
                  <a:schemeClr val="dk1"/>
                </a:highlight>
                <a:latin typeface="Black Han Sans"/>
                <a:ea typeface="Black Han Sans"/>
                <a:cs typeface="Black Han Sans"/>
                <a:sym typeface="Black Han Sans"/>
              </a:rPr>
              <a:t>Използвани технологии</a:t>
            </a:r>
            <a:endParaRPr b="1" sz="3500">
              <a:solidFill>
                <a:schemeClr val="accent6"/>
              </a:solidFill>
              <a:highlight>
                <a:schemeClr val="dk1"/>
              </a:highlight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632" name="Google Shape;63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18775" y="2531525"/>
            <a:ext cx="2928200" cy="25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0"/>
          <p:cNvSpPr txBox="1"/>
          <p:nvPr>
            <p:ph idx="2" type="title"/>
          </p:nvPr>
        </p:nvSpPr>
        <p:spPr>
          <a:xfrm>
            <a:off x="-611475" y="912150"/>
            <a:ext cx="8645400" cy="343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00"/>
              <a:t>DEMO</a:t>
            </a:r>
            <a:endParaRPr b="1" sz="12300"/>
          </a:p>
        </p:txBody>
      </p:sp>
      <p:pic>
        <p:nvPicPr>
          <p:cNvPr id="638" name="Google Shape;6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854" y="-195375"/>
            <a:ext cx="1729471" cy="56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1"/>
          <p:cNvSpPr txBox="1"/>
          <p:nvPr>
            <p:ph type="title"/>
          </p:nvPr>
        </p:nvSpPr>
        <p:spPr>
          <a:xfrm>
            <a:off x="720125" y="608275"/>
            <a:ext cx="7704000" cy="365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6"/>
                </a:solidFill>
                <a:highlight>
                  <a:schemeClr val="dk1"/>
                </a:highlight>
              </a:rPr>
              <a:t>ПРОЦЕС НА РАЗРАБОТКА</a:t>
            </a:r>
            <a:endParaRPr b="1" sz="2200">
              <a:solidFill>
                <a:schemeClr val="accent6"/>
              </a:solidFill>
              <a:highlight>
                <a:schemeClr val="dk1"/>
              </a:highlight>
            </a:endParaRPr>
          </a:p>
        </p:txBody>
      </p:sp>
      <p:sp>
        <p:nvSpPr>
          <p:cNvPr id="644" name="Google Shape;644;p21"/>
          <p:cNvSpPr txBox="1"/>
          <p:nvPr/>
        </p:nvSpPr>
        <p:spPr>
          <a:xfrm>
            <a:off x="809125" y="1825899"/>
            <a:ext cx="19542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Ден </a:t>
            </a:r>
            <a:r>
              <a:rPr b="1" lang="en" sz="2000">
                <a:solidFill>
                  <a:schemeClr val="accen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</a:t>
            </a:r>
            <a:endParaRPr b="1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5" name="Google Shape;645;p21"/>
          <p:cNvSpPr txBox="1"/>
          <p:nvPr/>
        </p:nvSpPr>
        <p:spPr>
          <a:xfrm>
            <a:off x="809050" y="3811405"/>
            <a:ext cx="19542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Измисляне на идея и план за нейното реализиране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6" name="Google Shape;646;p21"/>
          <p:cNvSpPr txBox="1"/>
          <p:nvPr/>
        </p:nvSpPr>
        <p:spPr>
          <a:xfrm>
            <a:off x="3392727" y="1130975"/>
            <a:ext cx="2381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Ден </a:t>
            </a:r>
            <a:r>
              <a:rPr lang="en" sz="2000">
                <a:solidFill>
                  <a:schemeClr val="accen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2</a:t>
            </a:r>
            <a:endParaRPr sz="2000">
              <a:solidFill>
                <a:schemeClr val="accen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Първи работен ден</a:t>
            </a:r>
            <a:endParaRPr sz="20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47" name="Google Shape;647;p21"/>
          <p:cNvSpPr txBox="1"/>
          <p:nvPr/>
        </p:nvSpPr>
        <p:spPr>
          <a:xfrm>
            <a:off x="3606367" y="3199182"/>
            <a:ext cx="19542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Измерване на данни от устройство за пулс. Връзка с MQTT брокер и MySQL база данни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8" name="Google Shape;648;p21"/>
          <p:cNvSpPr txBox="1"/>
          <p:nvPr/>
        </p:nvSpPr>
        <p:spPr>
          <a:xfrm>
            <a:off x="6167123" y="1693975"/>
            <a:ext cx="2381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Ден </a:t>
            </a:r>
            <a:r>
              <a:rPr lang="en" sz="2000">
                <a:solidFill>
                  <a:schemeClr val="accen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3</a:t>
            </a:r>
            <a:endParaRPr sz="2000">
              <a:solidFill>
                <a:schemeClr val="accen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Втори работен ден</a:t>
            </a:r>
            <a:endParaRPr sz="20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49" name="Google Shape;649;p21"/>
          <p:cNvSpPr txBox="1"/>
          <p:nvPr/>
        </p:nvSpPr>
        <p:spPr>
          <a:xfrm>
            <a:off x="6380734" y="3754030"/>
            <a:ext cx="19542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Свързаност между всички устройства. Създаване на уебсайт за нагледност на данните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0" name="Google Shape;650;p21"/>
          <p:cNvSpPr/>
          <p:nvPr/>
        </p:nvSpPr>
        <p:spPr>
          <a:xfrm>
            <a:off x="1127135" y="2512500"/>
            <a:ext cx="1318200" cy="1224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1"/>
          <p:cNvSpPr/>
          <p:nvPr/>
        </p:nvSpPr>
        <p:spPr>
          <a:xfrm>
            <a:off x="3924478" y="1900277"/>
            <a:ext cx="1318200" cy="1224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1"/>
          <p:cNvSpPr/>
          <p:nvPr/>
        </p:nvSpPr>
        <p:spPr>
          <a:xfrm>
            <a:off x="6698871" y="2455125"/>
            <a:ext cx="1318200" cy="1224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3" name="Google Shape;653;p21"/>
          <p:cNvCxnSpPr>
            <a:stCxn id="650" idx="6"/>
            <a:endCxn id="651" idx="2"/>
          </p:cNvCxnSpPr>
          <p:nvPr/>
        </p:nvCxnSpPr>
        <p:spPr>
          <a:xfrm flipH="1" rot="10800000">
            <a:off x="2445335" y="2512500"/>
            <a:ext cx="1479000" cy="6123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21"/>
          <p:cNvCxnSpPr>
            <a:stCxn id="651" idx="6"/>
            <a:endCxn id="652" idx="2"/>
          </p:cNvCxnSpPr>
          <p:nvPr/>
        </p:nvCxnSpPr>
        <p:spPr>
          <a:xfrm>
            <a:off x="5242678" y="2512577"/>
            <a:ext cx="1456200" cy="5547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55" name="Google Shape;6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850" y="2691773"/>
            <a:ext cx="866075" cy="8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725" y="2038188"/>
            <a:ext cx="866075" cy="8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975600" y="2667375"/>
            <a:ext cx="80010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althy Sleep Habits App Pitch Deck Infographics by Slidesgo">
  <a:themeElements>
    <a:clrScheme name="Simple Light">
      <a:dk1>
        <a:srgbClr val="391E8A"/>
      </a:dk1>
      <a:lt1>
        <a:srgbClr val="27155E"/>
      </a:lt1>
      <a:dk2>
        <a:srgbClr val="4F359C"/>
      </a:dk2>
      <a:lt2>
        <a:srgbClr val="7754DE"/>
      </a:lt2>
      <a:accent1>
        <a:srgbClr val="FCCC76"/>
      </a:accent1>
      <a:accent2>
        <a:srgbClr val="E37439"/>
      </a:accent2>
      <a:accent3>
        <a:srgbClr val="5F5AD1"/>
      </a:accent3>
      <a:accent4>
        <a:srgbClr val="B77FD7"/>
      </a:accent4>
      <a:accent5>
        <a:srgbClr val="DDD3ED"/>
      </a:accent5>
      <a:accent6>
        <a:srgbClr val="F3F3F3"/>
      </a:accent6>
      <a:hlink>
        <a:srgbClr val="391E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